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4"/>
    <p:sldMasterId id="2147483666" r:id="rId5"/>
  </p:sldMasterIdLst>
  <p:notesMasterIdLst>
    <p:notesMasterId r:id="rId29"/>
  </p:notesMasterIdLst>
  <p:sldIdLst>
    <p:sldId id="256" r:id="rId6"/>
    <p:sldId id="278" r:id="rId7"/>
    <p:sldId id="257" r:id="rId8"/>
    <p:sldId id="258" r:id="rId9"/>
    <p:sldId id="259" r:id="rId10"/>
    <p:sldId id="260" r:id="rId11"/>
    <p:sldId id="261" r:id="rId12"/>
    <p:sldId id="262" r:id="rId13"/>
    <p:sldId id="263" r:id="rId14"/>
    <p:sldId id="264" r:id="rId15"/>
    <p:sldId id="265" r:id="rId16"/>
    <p:sldId id="266" r:id="rId17"/>
    <p:sldId id="267" r:id="rId18"/>
    <p:sldId id="268" r:id="rId19"/>
    <p:sldId id="269" r:id="rId20"/>
    <p:sldId id="270" r:id="rId21"/>
    <p:sldId id="271" r:id="rId22"/>
    <p:sldId id="272" r:id="rId23"/>
    <p:sldId id="273" r:id="rId24"/>
    <p:sldId id="274" r:id="rId25"/>
    <p:sldId id="275" r:id="rId26"/>
    <p:sldId id="276" r:id="rId27"/>
    <p:sldId id="277" r:id="rId28"/>
  </p:sldIdLst>
  <p:sldSz cx="12192000" cy="68580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5A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90CB5E55-C4F8-9689-E862-91B3B4DA555C}" v="1" dt="2023-04-07T10:52:26.692"/>
  </p1510:revLst>
</p1510:revInfo>
</file>

<file path=ppt/tableStyles.xml><?xml version="1.0" encoding="utf-8"?>
<a:tblStyleLst xmlns:a="http://schemas.openxmlformats.org/drawingml/2006/main" def="{5940675A-B579-460E-94D1-54222C63F5DA}">
  <a:tblStyle styleId="{4C3C2611-4C71-4FC5-86AE-919BDF0F9419}" styleName="">
    <a:tblBg/>
    <a:wholeTbl>
      <a:tcTxStyle b="off" i="off">
        <a:font>
          <a:latin typeface="Calibri"/>
          <a:ea typeface="Calibri"/>
          <a:cs typeface="Calibri"/>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CBD2"/>
          </a:solidFill>
        </a:fill>
      </a:tcStyle>
    </a:wholeTbl>
    <a:band2H>
      <a:tcTxStyle/>
      <a:tcStyle>
        <a:tcBdr/>
        <a:fill>
          <a:solidFill>
            <a:srgbClr val="E6E7EA"/>
          </a:solidFill>
        </a:fill>
      </a:tcStyle>
    </a:band2H>
    <a:firstCol>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Col>
    <a:la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lastRow>
    <a:fir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Row>
  </a:tblStyle>
  <a:tblStyle styleId="{C7B018BB-80A7-4F77-B60F-C8B233D01FF8}" styleName="">
    <a:tblBg/>
    <a:wholeTbl>
      <a:tcTxStyle b="off" i="off">
        <a:font>
          <a:latin typeface="Calibri"/>
          <a:ea typeface="Calibri"/>
          <a:cs typeface="Calibri"/>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D2DFCA"/>
          </a:solidFill>
        </a:fill>
      </a:tcStyle>
    </a:wholeTbl>
    <a:band2H>
      <a:tcTxStyle/>
      <a:tcStyle>
        <a:tcBdr/>
        <a:fill>
          <a:solidFill>
            <a:srgbClr val="EAF0E6"/>
          </a:solidFill>
        </a:fill>
      </a:tcStyle>
    </a:band2H>
    <a:firstCol>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Col>
    <a:la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lastRow>
    <a:fir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Row>
  </a:tblStyle>
  <a:tblStyle styleId="{EEE7283C-3CF3-47DC-8721-378D4A62B228}" styleName="">
    <a:tblBg/>
    <a:wholeTbl>
      <a:tcTxStyle b="off" i="off">
        <a:font>
          <a:latin typeface="Calibri"/>
          <a:ea typeface="Calibri"/>
          <a:cs typeface="Calibri"/>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D4E2CE"/>
          </a:solidFill>
        </a:fill>
      </a:tcStyle>
    </a:wholeTbl>
    <a:band2H>
      <a:tcTxStyle/>
      <a:tcStyle>
        <a:tcBdr/>
        <a:fill>
          <a:solidFill>
            <a:srgbClr val="EBF1E8"/>
          </a:solidFill>
        </a:fill>
      </a:tcStyle>
    </a:band2H>
    <a:firstCol>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Col>
    <a:la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lastRow>
    <a:fir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Row>
  </a:tblStyle>
  <a:tblStyle styleId="{CF821DB8-F4EB-4A41-A1BA-3FCAFE7338EE}" styleName="">
    <a:tblBg/>
    <a:wholeTbl>
      <a:tcTxStyle b="off" i="off">
        <a:font>
          <a:latin typeface="Calibri"/>
          <a:ea typeface="Calibri"/>
          <a:cs typeface="Calibri"/>
        </a:font>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6E6E6"/>
          </a:solidFill>
        </a:fill>
      </a:tcStyle>
    </a:wholeTbl>
    <a:band2H>
      <a:tcTxStyle/>
      <a:tcStyle>
        <a:tcBdr/>
        <a:fill>
          <a:solidFill>
            <a:srgbClr val="FFFFFF"/>
          </a:solidFill>
        </a:fill>
      </a:tcStyle>
    </a:band2H>
    <a:firstCol>
      <a:tcTxStyle b="on" i="off">
        <a:font>
          <a:latin typeface="Calibri"/>
          <a:ea typeface="Calibri"/>
          <a:cs typeface="Calibri"/>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Col>
    <a:lastRow>
      <a:tcTxStyle b="on" i="off">
        <a:font>
          <a:latin typeface="Calibri"/>
          <a:ea typeface="Calibri"/>
          <a:cs typeface="Calibri"/>
        </a:font>
        <a:srgbClr val="000000"/>
      </a:tcTxStyle>
      <a:tcStyle>
        <a:tcBdr>
          <a:left>
            <a:ln w="12700" cap="flat">
              <a:noFill/>
              <a:miter lim="400000"/>
            </a:ln>
          </a:left>
          <a:right>
            <a:ln w="12700" cap="flat">
              <a:noFill/>
              <a:miter lim="400000"/>
            </a:ln>
          </a:right>
          <a:top>
            <a:ln w="508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rgbClr val="FFFFFF"/>
          </a:solidFill>
        </a:fill>
      </a:tcStyle>
    </a:lastRow>
    <a:firstRow>
      <a:tcTxStyle b="on" i="off">
        <a:font>
          <a:latin typeface="Calibri"/>
          <a:ea typeface="Calibri"/>
          <a:cs typeface="Calibri"/>
        </a:font>
        <a:srgbClr val="FFFFFF"/>
      </a:tcTxStyle>
      <a:tcStyle>
        <a:tcBdr>
          <a:left>
            <a:ln w="12700" cap="flat">
              <a:noFill/>
              <a:miter lim="400000"/>
            </a:ln>
          </a:left>
          <a:right>
            <a:ln w="12700" cap="flat">
              <a:noFill/>
              <a:miter lim="400000"/>
            </a:ln>
          </a:right>
          <a:top>
            <a:ln w="254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chemeClr val="accent1"/>
          </a:solidFill>
        </a:fill>
      </a:tcStyle>
    </a:firstRow>
  </a:tblStyle>
  <a:tblStyle styleId="{33BA23B1-9221-436E-865A-0063620EA4FD}" styleName="">
    <a:tblBg/>
    <a:wholeTbl>
      <a:tcTxStyle b="off" i="off">
        <a:font>
          <a:latin typeface="Calibri"/>
          <a:ea typeface="Calibri"/>
          <a:cs typeface="Calibri"/>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CACA"/>
          </a:solidFill>
        </a:fill>
      </a:tcStyle>
    </a:wholeTbl>
    <a:band2H>
      <a:tcTxStyle/>
      <a:tcStyle>
        <a:tcBdr/>
        <a:fill>
          <a:solidFill>
            <a:srgbClr val="E6E6E6"/>
          </a:solidFill>
        </a:fill>
      </a:tcStyle>
    </a:band2H>
    <a:firstCol>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Col>
    <a:la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lastRow>
    <a:fir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Row>
  </a:tblStyle>
  <a:tblStyle styleId="{2708684C-4D16-4618-839F-0558EEFCDFE6}" styleName="">
    <a:tblBg/>
    <a:wholeTbl>
      <a:tcTxStyle b="off" i="off">
        <a:font>
          <a:latin typeface="Calibri"/>
          <a:ea typeface="Calibri"/>
          <a:cs typeface="Calibri"/>
        </a:font>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wholeTbl>
    <a:band2H>
      <a:tcTxStyle/>
      <a:tcStyle>
        <a:tcBdr/>
        <a:fill>
          <a:solidFill>
            <a:srgbClr val="FFFFFF"/>
          </a:solidFill>
        </a:fill>
      </a:tcStyle>
    </a:band2H>
    <a:firstCol>
      <a:tcTxStyle b="on" i="off">
        <a:font>
          <a:latin typeface="Calibri"/>
          <a:ea typeface="Calibri"/>
          <a:cs typeface="Calibri"/>
        </a:font>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firstCol>
    <a:lastRow>
      <a:tcTxStyle b="on" i="off">
        <a:font>
          <a:latin typeface="Calibri"/>
          <a:ea typeface="Calibri"/>
          <a:cs typeface="Calibri"/>
        </a:font>
        <a:srgbClr val="000000"/>
      </a:tcTxStyle>
      <a:tcStyle>
        <a:tcBdr>
          <a:left>
            <a:ln w="12700" cap="flat">
              <a:solidFill>
                <a:srgbClr val="000000"/>
              </a:solidFill>
              <a:prstDash val="solid"/>
              <a:round/>
            </a:ln>
          </a:left>
          <a:right>
            <a:ln w="12700" cap="flat">
              <a:solidFill>
                <a:srgbClr val="000000"/>
              </a:solidFill>
              <a:prstDash val="solid"/>
              <a:round/>
            </a:ln>
          </a:right>
          <a:top>
            <a:ln w="508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lastRow>
    <a:firstRow>
      <a:tcTxStyle b="on" i="off">
        <a:font>
          <a:latin typeface="Calibri"/>
          <a:ea typeface="Calibri"/>
          <a:cs typeface="Calibri"/>
        </a:font>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254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67" d="100"/>
          <a:sy n="67" d="100"/>
        </p:scale>
        <p:origin x="512" y="3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 Type="http://schemas.openxmlformats.org/officeDocument/2006/relationships/customXml" Target="../customXml/item3.xml"/><Relationship Id="rId21" Type="http://schemas.openxmlformats.org/officeDocument/2006/relationships/slide" Target="slides/slide16.xml"/><Relationship Id="rId34" Type="http://schemas.microsoft.com/office/2016/11/relationships/changesInfo" Target="changesInfos/changesInfo1.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theme" Target="theme/theme1.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presProps" Target="presProps.xml"/><Relationship Id="rId35" Type="http://schemas.microsoft.com/office/2015/10/relationships/revisionInfo" Target="revisionInfo.xml"/><Relationship Id="rId8" Type="http://schemas.openxmlformats.org/officeDocument/2006/relationships/slide" Target="slides/slide3.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GOMEZ, Paula" userId="c93cf399-3ed7-4230-9282-8831e3fe5ae7" providerId="ADAL" clId="{52C46A61-663C-4690-B772-AB717F94616E}"/>
    <pc:docChg chg="modSld">
      <pc:chgData name="GOMEZ, Paula" userId="c93cf399-3ed7-4230-9282-8831e3fe5ae7" providerId="ADAL" clId="{52C46A61-663C-4690-B772-AB717F94616E}" dt="2023-01-27T15:34:55.946" v="3" actId="12"/>
      <pc:docMkLst>
        <pc:docMk/>
      </pc:docMkLst>
      <pc:sldChg chg="modSp mod">
        <pc:chgData name="GOMEZ, Paula" userId="c93cf399-3ed7-4230-9282-8831e3fe5ae7" providerId="ADAL" clId="{52C46A61-663C-4690-B772-AB717F94616E}" dt="2023-01-27T15:34:25.423" v="0" actId="1076"/>
        <pc:sldMkLst>
          <pc:docMk/>
          <pc:sldMk cId="0" sldId="256"/>
        </pc:sldMkLst>
        <pc:spChg chg="mod">
          <ac:chgData name="GOMEZ, Paula" userId="c93cf399-3ed7-4230-9282-8831e3fe5ae7" providerId="ADAL" clId="{52C46A61-663C-4690-B772-AB717F94616E}" dt="2023-01-27T15:34:25.423" v="0" actId="1076"/>
          <ac:spMkLst>
            <pc:docMk/>
            <pc:sldMk cId="0" sldId="256"/>
            <ac:spMk id="3" creationId="{4B039A17-8F8D-FAE5-C2C5-797F36C194F2}"/>
          </ac:spMkLst>
        </pc:spChg>
      </pc:sldChg>
      <pc:sldChg chg="modSp mod">
        <pc:chgData name="GOMEZ, Paula" userId="c93cf399-3ed7-4230-9282-8831e3fe5ae7" providerId="ADAL" clId="{52C46A61-663C-4690-B772-AB717F94616E}" dt="2023-01-27T15:34:55.946" v="3" actId="12"/>
        <pc:sldMkLst>
          <pc:docMk/>
          <pc:sldMk cId="0" sldId="258"/>
        </pc:sldMkLst>
        <pc:spChg chg="mod">
          <ac:chgData name="GOMEZ, Paula" userId="c93cf399-3ed7-4230-9282-8831e3fe5ae7" providerId="ADAL" clId="{52C46A61-663C-4690-B772-AB717F94616E}" dt="2023-01-27T15:34:55.946" v="3" actId="12"/>
          <ac:spMkLst>
            <pc:docMk/>
            <pc:sldMk cId="0" sldId="258"/>
            <ac:spMk id="295" creationId="{00000000-0000-0000-0000-000000000000}"/>
          </ac:spMkLst>
        </pc:spChg>
      </pc:sldChg>
    </pc:docChg>
  </pc:docChgLst>
  <pc:docChgLst>
    <pc:chgData name="GOMEZ, Paula" userId="S::gomezp@who.int::c93cf399-3ed7-4230-9282-8831e3fe5ae7" providerId="AD" clId="Web-{90CB5E55-C4F8-9689-E862-91B3B4DA555C}"/>
    <pc:docChg chg="addSld addMainMaster">
      <pc:chgData name="GOMEZ, Paula" userId="S::gomezp@who.int::c93cf399-3ed7-4230-9282-8831e3fe5ae7" providerId="AD" clId="Web-{90CB5E55-C4F8-9689-E862-91B3B4DA555C}" dt="2023-04-07T10:52:26.692" v="0"/>
      <pc:docMkLst>
        <pc:docMk/>
      </pc:docMkLst>
      <pc:sldChg chg="add">
        <pc:chgData name="GOMEZ, Paula" userId="S::gomezp@who.int::c93cf399-3ed7-4230-9282-8831e3fe5ae7" providerId="AD" clId="Web-{90CB5E55-C4F8-9689-E862-91B3B4DA555C}" dt="2023-04-07T10:52:26.692" v="0"/>
        <pc:sldMkLst>
          <pc:docMk/>
          <pc:sldMk cId="3560931583" sldId="278"/>
        </pc:sldMkLst>
      </pc:sldChg>
      <pc:sldMasterChg chg="add addSldLayout">
        <pc:chgData name="GOMEZ, Paula" userId="S::gomezp@who.int::c93cf399-3ed7-4230-9282-8831e3fe5ae7" providerId="AD" clId="Web-{90CB5E55-C4F8-9689-E862-91B3B4DA555C}" dt="2023-04-07T10:52:26.692" v="0"/>
        <pc:sldMasterMkLst>
          <pc:docMk/>
          <pc:sldMasterMk cId="0" sldId="2147483666"/>
        </pc:sldMasterMkLst>
        <pc:sldLayoutChg chg="add">
          <pc:chgData name="GOMEZ, Paula" userId="S::gomezp@who.int::c93cf399-3ed7-4230-9282-8831e3fe5ae7" providerId="AD" clId="Web-{90CB5E55-C4F8-9689-E862-91B3B4DA555C}" dt="2023-04-07T10:52:26.692" v="0"/>
          <pc:sldLayoutMkLst>
            <pc:docMk/>
            <pc:sldMasterMk cId="0" sldId="2147483666"/>
            <pc:sldLayoutMk cId="0" sldId="2147483665"/>
          </pc:sldLayoutMkLst>
        </pc:sldLayoutChg>
        <pc:sldLayoutChg chg="add">
          <pc:chgData name="GOMEZ, Paula" userId="S::gomezp@who.int::c93cf399-3ed7-4230-9282-8831e3fe5ae7" providerId="AD" clId="Web-{90CB5E55-C4F8-9689-E862-91B3B4DA555C}" dt="2023-04-07T10:52:26.692" v="0"/>
          <pc:sldLayoutMkLst>
            <pc:docMk/>
            <pc:sldMasterMk cId="0" sldId="2147483666"/>
            <pc:sldLayoutMk cId="0" sldId="2147483667"/>
          </pc:sldLayoutMkLst>
        </pc:sldLayoutChg>
        <pc:sldLayoutChg chg="add">
          <pc:chgData name="GOMEZ, Paula" userId="S::gomezp@who.int::c93cf399-3ed7-4230-9282-8831e3fe5ae7" providerId="AD" clId="Web-{90CB5E55-C4F8-9689-E862-91B3B4DA555C}" dt="2023-04-07T10:52:26.692" v="0"/>
          <pc:sldLayoutMkLst>
            <pc:docMk/>
            <pc:sldMasterMk cId="0" sldId="2147483666"/>
            <pc:sldLayoutMk cId="0" sldId="2147483668"/>
          </pc:sldLayoutMkLst>
        </pc:sldLayoutChg>
        <pc:sldLayoutChg chg="add">
          <pc:chgData name="GOMEZ, Paula" userId="S::gomezp@who.int::c93cf399-3ed7-4230-9282-8831e3fe5ae7" providerId="AD" clId="Web-{90CB5E55-C4F8-9689-E862-91B3B4DA555C}" dt="2023-04-07T10:52:26.692" v="0"/>
          <pc:sldLayoutMkLst>
            <pc:docMk/>
            <pc:sldMasterMk cId="0" sldId="2147483666"/>
            <pc:sldLayoutMk cId="0" sldId="2147483669"/>
          </pc:sldLayoutMkLst>
        </pc:sldLayoutChg>
        <pc:sldLayoutChg chg="add">
          <pc:chgData name="GOMEZ, Paula" userId="S::gomezp@who.int::c93cf399-3ed7-4230-9282-8831e3fe5ae7" providerId="AD" clId="Web-{90CB5E55-C4F8-9689-E862-91B3B4DA555C}" dt="2023-04-07T10:52:26.692" v="0"/>
          <pc:sldLayoutMkLst>
            <pc:docMk/>
            <pc:sldMasterMk cId="0" sldId="2147483666"/>
            <pc:sldLayoutMk cId="0" sldId="2147483670"/>
          </pc:sldLayoutMkLst>
        </pc:sldLayoutChg>
        <pc:sldLayoutChg chg="add">
          <pc:chgData name="GOMEZ, Paula" userId="S::gomezp@who.int::c93cf399-3ed7-4230-9282-8831e3fe5ae7" providerId="AD" clId="Web-{90CB5E55-C4F8-9689-E862-91B3B4DA555C}" dt="2023-04-07T10:52:26.692" v="0"/>
          <pc:sldLayoutMkLst>
            <pc:docMk/>
            <pc:sldMasterMk cId="0" sldId="2147483666"/>
            <pc:sldLayoutMk cId="0" sldId="2147483671"/>
          </pc:sldLayoutMkLst>
        </pc:sldLayoutChg>
        <pc:sldLayoutChg chg="add">
          <pc:chgData name="GOMEZ, Paula" userId="S::gomezp@who.int::c93cf399-3ed7-4230-9282-8831e3fe5ae7" providerId="AD" clId="Web-{90CB5E55-C4F8-9689-E862-91B3B4DA555C}" dt="2023-04-07T10:52:26.692" v="0"/>
          <pc:sldLayoutMkLst>
            <pc:docMk/>
            <pc:sldMasterMk cId="0" sldId="2147483666"/>
            <pc:sldLayoutMk cId="0" sldId="2147483672"/>
          </pc:sldLayoutMkLst>
        </pc:sldLayoutChg>
        <pc:sldLayoutChg chg="add">
          <pc:chgData name="GOMEZ, Paula" userId="S::gomezp@who.int::c93cf399-3ed7-4230-9282-8831e3fe5ae7" providerId="AD" clId="Web-{90CB5E55-C4F8-9689-E862-91B3B4DA555C}" dt="2023-04-07T10:52:26.692" v="0"/>
          <pc:sldLayoutMkLst>
            <pc:docMk/>
            <pc:sldMasterMk cId="0" sldId="2147483666"/>
            <pc:sldLayoutMk cId="0" sldId="2147483673"/>
          </pc:sldLayoutMkLst>
        </pc:sldLayoutChg>
        <pc:sldLayoutChg chg="add">
          <pc:chgData name="GOMEZ, Paula" userId="S::gomezp@who.int::c93cf399-3ed7-4230-9282-8831e3fe5ae7" providerId="AD" clId="Web-{90CB5E55-C4F8-9689-E862-91B3B4DA555C}" dt="2023-04-07T10:52:26.692" v="0"/>
          <pc:sldLayoutMkLst>
            <pc:docMk/>
            <pc:sldMasterMk cId="0" sldId="2147483666"/>
            <pc:sldLayoutMk cId="0" sldId="2147483674"/>
          </pc:sldLayoutMkLst>
        </pc:sldLayoutChg>
        <pc:sldLayoutChg chg="add">
          <pc:chgData name="GOMEZ, Paula" userId="S::gomezp@who.int::c93cf399-3ed7-4230-9282-8831e3fe5ae7" providerId="AD" clId="Web-{90CB5E55-C4F8-9689-E862-91B3B4DA555C}" dt="2023-04-07T10:52:26.692" v="0"/>
          <pc:sldLayoutMkLst>
            <pc:docMk/>
            <pc:sldMasterMk cId="0" sldId="2147483666"/>
            <pc:sldLayoutMk cId="0" sldId="2147483675"/>
          </pc:sldLayoutMkLst>
        </pc:sldLayoutChg>
        <pc:sldLayoutChg chg="add">
          <pc:chgData name="GOMEZ, Paula" userId="S::gomezp@who.int::c93cf399-3ed7-4230-9282-8831e3fe5ae7" providerId="AD" clId="Web-{90CB5E55-C4F8-9689-E862-91B3B4DA555C}" dt="2023-04-07T10:52:26.692" v="0"/>
          <pc:sldLayoutMkLst>
            <pc:docMk/>
            <pc:sldMasterMk cId="0" sldId="2147483666"/>
            <pc:sldLayoutMk cId="0" sldId="2147483676"/>
          </pc:sldLayoutMkLst>
        </pc:sldLayoutChg>
        <pc:sldLayoutChg chg="add">
          <pc:chgData name="GOMEZ, Paula" userId="S::gomezp@who.int::c93cf399-3ed7-4230-9282-8831e3fe5ae7" providerId="AD" clId="Web-{90CB5E55-C4F8-9689-E862-91B3B4DA555C}" dt="2023-04-07T10:52:26.692" v="0"/>
          <pc:sldLayoutMkLst>
            <pc:docMk/>
            <pc:sldMasterMk cId="0" sldId="2147483666"/>
            <pc:sldLayoutMk cId="0" sldId="2147483677"/>
          </pc:sldLayoutMkLst>
        </pc:sldLayoutChg>
        <pc:sldLayoutChg chg="add">
          <pc:chgData name="GOMEZ, Paula" userId="S::gomezp@who.int::c93cf399-3ed7-4230-9282-8831e3fe5ae7" providerId="AD" clId="Web-{90CB5E55-C4F8-9689-E862-91B3B4DA555C}" dt="2023-04-07T10:52:26.692" v="0"/>
          <pc:sldLayoutMkLst>
            <pc:docMk/>
            <pc:sldMasterMk cId="0" sldId="2147483666"/>
            <pc:sldLayoutMk cId="0" sldId="2147483678"/>
          </pc:sldLayoutMkLst>
        </pc:sldLayoutChg>
        <pc:sldLayoutChg chg="add">
          <pc:chgData name="GOMEZ, Paula" userId="S::gomezp@who.int::c93cf399-3ed7-4230-9282-8831e3fe5ae7" providerId="AD" clId="Web-{90CB5E55-C4F8-9689-E862-91B3B4DA555C}" dt="2023-04-07T10:52:26.692" v="0"/>
          <pc:sldLayoutMkLst>
            <pc:docMk/>
            <pc:sldMasterMk cId="0" sldId="2147483666"/>
            <pc:sldLayoutMk cId="0" sldId="2147483679"/>
          </pc:sldLayoutMkLst>
        </pc:sldLayoutChg>
        <pc:sldLayoutChg chg="add">
          <pc:chgData name="GOMEZ, Paula" userId="S::gomezp@who.int::c93cf399-3ed7-4230-9282-8831e3fe5ae7" providerId="AD" clId="Web-{90CB5E55-C4F8-9689-E862-91B3B4DA555C}" dt="2023-04-07T10:52:26.692" v="0"/>
          <pc:sldLayoutMkLst>
            <pc:docMk/>
            <pc:sldMasterMk cId="0" sldId="2147483666"/>
            <pc:sldLayoutMk cId="0" sldId="2147483680"/>
          </pc:sldLayoutMkLst>
        </pc:sldLayoutChg>
        <pc:sldLayoutChg chg="add">
          <pc:chgData name="GOMEZ, Paula" userId="S::gomezp@who.int::c93cf399-3ed7-4230-9282-8831e3fe5ae7" providerId="AD" clId="Web-{90CB5E55-C4F8-9689-E862-91B3B4DA555C}" dt="2023-04-07T10:52:26.692" v="0"/>
          <pc:sldLayoutMkLst>
            <pc:docMk/>
            <pc:sldMasterMk cId="0" sldId="2147483666"/>
            <pc:sldLayoutMk cId="0" sldId="2147483681"/>
          </pc:sldLayoutMkLst>
        </pc:sldLayoutChg>
        <pc:sldLayoutChg chg="add">
          <pc:chgData name="GOMEZ, Paula" userId="S::gomezp@who.int::c93cf399-3ed7-4230-9282-8831e3fe5ae7" providerId="AD" clId="Web-{90CB5E55-C4F8-9689-E862-91B3B4DA555C}" dt="2023-04-07T10:52:26.692" v="0"/>
          <pc:sldLayoutMkLst>
            <pc:docMk/>
            <pc:sldMasterMk cId="0" sldId="2147483666"/>
            <pc:sldLayoutMk cId="0" sldId="2147483682"/>
          </pc:sldLayoutMkLst>
        </pc:sldLayoutChg>
      </pc:sldMaster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78" name="Shape 278"/>
          <p:cNvSpPr>
            <a:spLocks noGrp="1" noRot="1" noChangeAspect="1"/>
          </p:cNvSpPr>
          <p:nvPr>
            <p:ph type="sldImg"/>
          </p:nvPr>
        </p:nvSpPr>
        <p:spPr>
          <a:xfrm>
            <a:off x="1143000" y="685800"/>
            <a:ext cx="4572000" cy="3429000"/>
          </a:xfrm>
          <a:prstGeom prst="rect">
            <a:avLst/>
          </a:prstGeom>
        </p:spPr>
        <p:txBody>
          <a:bodyPr/>
          <a:lstStyle/>
          <a:p>
            <a:endParaRPr/>
          </a:p>
        </p:txBody>
      </p:sp>
      <p:sp>
        <p:nvSpPr>
          <p:cNvPr id="279" name="Shape 279"/>
          <p:cNvSpPr>
            <a:spLocks noGrp="1"/>
          </p:cNvSpPr>
          <p:nvPr>
            <p:ph type="body" sz="quarter" idx="1"/>
          </p:nvPr>
        </p:nvSpPr>
        <p:spPr>
          <a:xfrm>
            <a:off x="914400" y="4343400"/>
            <a:ext cx="5029200" cy="4114800"/>
          </a:xfrm>
          <a:prstGeom prst="rect">
            <a:avLst/>
          </a:prstGeom>
        </p:spPr>
        <p:txBody>
          <a:bodyPr/>
          <a:lstStyle/>
          <a:p>
            <a:endParaRPr/>
          </a:p>
        </p:txBody>
      </p:sp>
    </p:spTree>
  </p:cSld>
  <p:clrMap bg1="lt1" tx1="dk1" bg2="lt2" tx2="dk2" accent1="accent1" accent2="accent2" accent3="accent3" accent4="accent4" accent5="accent5" accent6="accent6" hlink="hlink" folHlink="folHlink"/>
  <p:notesStyle>
    <a:lvl1pPr latinLnBrk="0">
      <a:defRPr sz="1200">
        <a:latin typeface="+mn-lt"/>
        <a:ea typeface="+mn-ea"/>
        <a:cs typeface="+mn-cs"/>
        <a:sym typeface="Source Sans Pro Regular"/>
      </a:defRPr>
    </a:lvl1pPr>
    <a:lvl2pPr indent="228600" latinLnBrk="0">
      <a:defRPr sz="1200">
        <a:latin typeface="+mn-lt"/>
        <a:ea typeface="+mn-ea"/>
        <a:cs typeface="+mn-cs"/>
        <a:sym typeface="Source Sans Pro Regular"/>
      </a:defRPr>
    </a:lvl2pPr>
    <a:lvl3pPr indent="457200" latinLnBrk="0">
      <a:defRPr sz="1200">
        <a:latin typeface="+mn-lt"/>
        <a:ea typeface="+mn-ea"/>
        <a:cs typeface="+mn-cs"/>
        <a:sym typeface="Source Sans Pro Regular"/>
      </a:defRPr>
    </a:lvl3pPr>
    <a:lvl4pPr indent="685800" latinLnBrk="0">
      <a:defRPr sz="1200">
        <a:latin typeface="+mn-lt"/>
        <a:ea typeface="+mn-ea"/>
        <a:cs typeface="+mn-cs"/>
        <a:sym typeface="Source Sans Pro Regular"/>
      </a:defRPr>
    </a:lvl4pPr>
    <a:lvl5pPr indent="914400" latinLnBrk="0">
      <a:defRPr sz="1200">
        <a:latin typeface="+mn-lt"/>
        <a:ea typeface="+mn-ea"/>
        <a:cs typeface="+mn-cs"/>
        <a:sym typeface="Source Sans Pro Regular"/>
      </a:defRPr>
    </a:lvl5pPr>
    <a:lvl6pPr indent="1143000" latinLnBrk="0">
      <a:defRPr sz="1200">
        <a:latin typeface="+mn-lt"/>
        <a:ea typeface="+mn-ea"/>
        <a:cs typeface="+mn-cs"/>
        <a:sym typeface="Source Sans Pro Regular"/>
      </a:defRPr>
    </a:lvl6pPr>
    <a:lvl7pPr indent="1371600" latinLnBrk="0">
      <a:defRPr sz="1200">
        <a:latin typeface="+mn-lt"/>
        <a:ea typeface="+mn-ea"/>
        <a:cs typeface="+mn-cs"/>
        <a:sym typeface="Source Sans Pro Regular"/>
      </a:defRPr>
    </a:lvl7pPr>
    <a:lvl8pPr indent="1600200" latinLnBrk="0">
      <a:defRPr sz="1200">
        <a:latin typeface="+mn-lt"/>
        <a:ea typeface="+mn-ea"/>
        <a:cs typeface="+mn-cs"/>
        <a:sym typeface="Source Sans Pro Regular"/>
      </a:defRPr>
    </a:lvl8pPr>
    <a:lvl9pPr indent="1828800" latinLnBrk="0">
      <a:defRPr sz="1200">
        <a:latin typeface="+mn-lt"/>
        <a:ea typeface="+mn-ea"/>
        <a:cs typeface="+mn-cs"/>
        <a:sym typeface="Source Sans Pro Regular"/>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4" name="Shape 304"/>
          <p:cNvSpPr>
            <a:spLocks noGrp="1" noRot="1" noChangeAspect="1"/>
          </p:cNvSpPr>
          <p:nvPr>
            <p:ph type="sldImg"/>
          </p:nvPr>
        </p:nvSpPr>
        <p:spPr>
          <a:xfrm>
            <a:off x="381000" y="685800"/>
            <a:ext cx="6096000" cy="3429000"/>
          </a:xfrm>
          <a:prstGeom prst="rect">
            <a:avLst/>
          </a:prstGeom>
        </p:spPr>
        <p:txBody>
          <a:bodyPr/>
          <a:lstStyle/>
          <a:p>
            <a:endParaRPr/>
          </a:p>
        </p:txBody>
      </p:sp>
      <p:sp>
        <p:nvSpPr>
          <p:cNvPr id="305" name="Shape 305"/>
          <p:cNvSpPr>
            <a:spLocks noGrp="1"/>
          </p:cNvSpPr>
          <p:nvPr>
            <p:ph type="body" sz="quarter" idx="1"/>
          </p:nvPr>
        </p:nvSpPr>
        <p:spPr>
          <a:prstGeom prst="rect">
            <a:avLst/>
          </a:prstGeom>
        </p:spPr>
        <p:txBody>
          <a:bodyPr/>
          <a:lstStyle>
            <a:lvl1pPr>
              <a:spcBef>
                <a:spcPts val="0"/>
              </a:spcBef>
            </a:lvl1pPr>
          </a:lstStyle>
          <a:p>
            <a:r>
              <a:t> </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0" name="Shape 290"/>
          <p:cNvSpPr>
            <a:spLocks noGrp="1" noRot="1" noChangeAspect="1"/>
          </p:cNvSpPr>
          <p:nvPr>
            <p:ph type="sldImg"/>
          </p:nvPr>
        </p:nvSpPr>
        <p:spPr>
          <a:xfrm>
            <a:off x="381000" y="685800"/>
            <a:ext cx="6096000" cy="3429000"/>
          </a:xfrm>
          <a:prstGeom prst="rect">
            <a:avLst/>
          </a:prstGeom>
        </p:spPr>
        <p:txBody>
          <a:bodyPr/>
          <a:lstStyle/>
          <a:p>
            <a:endParaRPr/>
          </a:p>
        </p:txBody>
      </p:sp>
      <p:sp>
        <p:nvSpPr>
          <p:cNvPr id="291" name="Shape 291"/>
          <p:cNvSpPr>
            <a:spLocks noGrp="1"/>
          </p:cNvSpPr>
          <p:nvPr>
            <p:ph type="body" sz="quarter" idx="1"/>
          </p:nvPr>
        </p:nvSpPr>
        <p:spPr>
          <a:prstGeom prst="rect">
            <a:avLst/>
          </a:prstGeom>
        </p:spPr>
        <p:txBody>
          <a:bodyPr/>
          <a:lstStyle/>
          <a:p>
            <a:r>
              <a:t> </a:t>
            </a:r>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8.png"/></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0.png"/><Relationship Id="rId1" Type="http://schemas.openxmlformats.org/officeDocument/2006/relationships/slideMaster" Target="../slideMasters/slideMaster2.xml"/><Relationship Id="rId5" Type="http://schemas.openxmlformats.org/officeDocument/2006/relationships/image" Target="../media/image6.png"/><Relationship Id="rId4" Type="http://schemas.openxmlformats.org/officeDocument/2006/relationships/image" Target="../media/image3.png"/></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7.png"/><Relationship Id="rId1" Type="http://schemas.openxmlformats.org/officeDocument/2006/relationships/slideMaster" Target="../slideMasters/slideMaster2.xml"/><Relationship Id="rId4" Type="http://schemas.openxmlformats.org/officeDocument/2006/relationships/image" Target="../media/image3.png"/></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7.png"/><Relationship Id="rId1" Type="http://schemas.openxmlformats.org/officeDocument/2006/relationships/slideMaster" Target="../slideMasters/slideMaster2.xml"/><Relationship Id="rId4" Type="http://schemas.openxmlformats.org/officeDocument/2006/relationships/image" Target="../media/image3.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7.png"/><Relationship Id="rId1" Type="http://schemas.openxmlformats.org/officeDocument/2006/relationships/slideMaster" Target="../slideMasters/slideMaster2.xml"/><Relationship Id="rId4" Type="http://schemas.openxmlformats.org/officeDocument/2006/relationships/image" Target="../media/image3.png"/></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7.png"/><Relationship Id="rId1" Type="http://schemas.openxmlformats.org/officeDocument/2006/relationships/slideMaster" Target="../slideMasters/slideMaster2.xml"/><Relationship Id="rId4" Type="http://schemas.openxmlformats.org/officeDocument/2006/relationships/image" Target="../media/image3.png"/></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7.png"/><Relationship Id="rId1" Type="http://schemas.openxmlformats.org/officeDocument/2006/relationships/slideMaster" Target="../slideMasters/slideMaster2.xml"/><Relationship Id="rId4" Type="http://schemas.openxmlformats.org/officeDocument/2006/relationships/image" Target="../media/image3.png"/></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7.png"/><Relationship Id="rId1" Type="http://schemas.openxmlformats.org/officeDocument/2006/relationships/slideMaster" Target="../slideMasters/slideMaster2.xml"/><Relationship Id="rId4" Type="http://schemas.openxmlformats.org/officeDocument/2006/relationships/image" Target="../media/image3.png"/></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 Id="rId4" Type="http://schemas.openxmlformats.org/officeDocument/2006/relationships/image" Target="../media/image3.png"/></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 Id="rId4" Type="http://schemas.openxmlformats.org/officeDocument/2006/relationships/image" Target="../media/image3.png"/></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Master" Target="../slideMasters/slideMaster2.xml"/><Relationship Id="rId4" Type="http://schemas.openxmlformats.org/officeDocument/2006/relationships/image" Target="../media/image8.png"/></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Master" Target="../slideMasters/slideMaster2.xml"/><Relationship Id="rId4" Type="http://schemas.openxmlformats.org/officeDocument/2006/relationships/image" Target="../media/image11.png"/></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Master" Target="../slideMasters/slideMaster2.xml"/><Relationship Id="rId4" Type="http://schemas.openxmlformats.org/officeDocument/2006/relationships/image" Target="../media/image11.pn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Master" Target="../slideMasters/slideMaster2.xml"/><Relationship Id="rId4" Type="http://schemas.openxmlformats.org/officeDocument/2006/relationships/image" Target="../media/image11.png"/></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Master" Target="../slideMasters/slideMaster2.xml"/><Relationship Id="rId4" Type="http://schemas.openxmlformats.org/officeDocument/2006/relationships/image" Target="../media/image11.png"/></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2.png"/><Relationship Id="rId1" Type="http://schemas.openxmlformats.org/officeDocument/2006/relationships/slideMaster" Target="../slideMasters/slideMaster2.xml"/><Relationship Id="rId4" Type="http://schemas.openxmlformats.org/officeDocument/2006/relationships/image" Target="../media/image3.png"/></Relationships>
</file>

<file path=ppt/slideLayouts/_rels/slideLayout3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x">
  <p:cSld name="Title Slide">
    <p:spTree>
      <p:nvGrpSpPr>
        <p:cNvPr id="1" name=""/>
        <p:cNvGrpSpPr/>
        <p:nvPr/>
      </p:nvGrpSpPr>
      <p:grpSpPr>
        <a:xfrm>
          <a:off x="0" y="0"/>
          <a:ext cx="0" cy="0"/>
          <a:chOff x="0" y="0"/>
          <a:chExt cx="0" cy="0"/>
        </a:xfrm>
      </p:grpSpPr>
      <p:pic>
        <p:nvPicPr>
          <p:cNvPr id="19"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20"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22"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23"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25" name="Subtitle 5"/>
          <p:cNvSpPr txBox="1"/>
          <p:nvPr/>
        </p:nvSpPr>
        <p:spPr>
          <a:xfrm>
            <a:off x="8076952" y="6684371"/>
            <a:ext cx="3794759"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t>B8.2 RCCE scenario</a:t>
            </a:r>
          </a:p>
        </p:txBody>
      </p:sp>
      <p:sp>
        <p:nvSpPr>
          <p:cNvPr id="26" name="Rectangle 1"/>
          <p:cNvSpPr/>
          <p:nvPr/>
        </p:nvSpPr>
        <p:spPr>
          <a:xfrm>
            <a:off x="0" y="14"/>
            <a:ext cx="12192000" cy="4354825"/>
          </a:xfrm>
          <a:prstGeom prst="rect">
            <a:avLst/>
          </a:prstGeom>
          <a:solidFill>
            <a:srgbClr val="ECF2F8"/>
          </a:solidFill>
          <a:ln w="12700">
            <a:miter lim="400000"/>
          </a:ln>
        </p:spPr>
        <p:txBody>
          <a:bodyPr lIns="45719" rIns="45719" anchor="ctr"/>
          <a:lstStyle/>
          <a:p>
            <a:pPr algn="ctr">
              <a:defRPr sz="500">
                <a:solidFill>
                  <a:srgbClr val="FFFFFF"/>
                </a:solidFill>
                <a:latin typeface="+mn-lt"/>
                <a:ea typeface="+mn-ea"/>
                <a:cs typeface="+mn-cs"/>
                <a:sym typeface="Source Sans Pro Regular"/>
              </a:defRPr>
            </a:pPr>
            <a:endParaRPr/>
          </a:p>
        </p:txBody>
      </p:sp>
      <p:pic>
        <p:nvPicPr>
          <p:cNvPr id="27" name="Picture 14" descr="Picture 14"/>
          <p:cNvPicPr>
            <a:picLocks noChangeAspect="1"/>
          </p:cNvPicPr>
          <p:nvPr/>
        </p:nvPicPr>
        <p:blipFill>
          <a:blip r:embed="rId4"/>
          <a:stretch>
            <a:fillRect/>
          </a:stretch>
        </p:blipFill>
        <p:spPr>
          <a:xfrm>
            <a:off x="4" y="0"/>
            <a:ext cx="6560820" cy="5372100"/>
          </a:xfrm>
          <a:prstGeom prst="rect">
            <a:avLst/>
          </a:prstGeom>
          <a:ln w="12700">
            <a:miter lim="400000"/>
          </a:ln>
        </p:spPr>
      </p:pic>
      <p:pic>
        <p:nvPicPr>
          <p:cNvPr id="28" name="Picture 18" descr="Picture 18"/>
          <p:cNvPicPr>
            <a:picLocks noChangeAspect="1"/>
          </p:cNvPicPr>
          <p:nvPr/>
        </p:nvPicPr>
        <p:blipFill>
          <a:blip r:embed="rId5"/>
          <a:stretch>
            <a:fillRect/>
          </a:stretch>
        </p:blipFill>
        <p:spPr>
          <a:xfrm>
            <a:off x="9002490" y="5116962"/>
            <a:ext cx="2823416" cy="908687"/>
          </a:xfrm>
          <a:prstGeom prst="rect">
            <a:avLst/>
          </a:prstGeom>
          <a:ln w="12700">
            <a:miter lim="400000"/>
          </a:ln>
        </p:spPr>
      </p:pic>
      <p:pic>
        <p:nvPicPr>
          <p:cNvPr id="29" name="Picture 19" descr="Picture 19"/>
          <p:cNvPicPr>
            <a:picLocks noChangeAspect="1"/>
          </p:cNvPicPr>
          <p:nvPr/>
        </p:nvPicPr>
        <p:blipFill>
          <a:blip r:embed="rId2"/>
          <a:stretch>
            <a:fillRect/>
          </a:stretch>
        </p:blipFill>
        <p:spPr>
          <a:xfrm>
            <a:off x="11189974" y="118168"/>
            <a:ext cx="866715" cy="895041"/>
          </a:xfrm>
          <a:prstGeom prst="rect">
            <a:avLst/>
          </a:prstGeom>
          <a:ln w="12700">
            <a:miter lim="400000"/>
          </a:ln>
        </p:spPr>
      </p:pic>
      <p:sp>
        <p:nvSpPr>
          <p:cNvPr id="30" name="Body Level One…"/>
          <p:cNvSpPr txBox="1">
            <a:spLocks noGrp="1"/>
          </p:cNvSpPr>
          <p:nvPr>
            <p:ph type="body" sz="quarter" idx="1"/>
          </p:nvPr>
        </p:nvSpPr>
        <p:spPr>
          <a:xfrm>
            <a:off x="5525728" y="3491867"/>
            <a:ext cx="5925539" cy="914401"/>
          </a:xfrm>
          <a:prstGeom prst="rect">
            <a:avLst/>
          </a:prstGeom>
        </p:spPr>
        <p:txBody>
          <a:bodyPr/>
          <a:lstStyle>
            <a:lvl1pPr>
              <a:defRPr sz="3200">
                <a:latin typeface="Source Sans Pro Bold"/>
                <a:ea typeface="Source Sans Pro Bold"/>
                <a:cs typeface="Source Sans Pro Bold"/>
                <a:sym typeface="Source Sans Pro Bold"/>
              </a:defRPr>
            </a:lvl1pPr>
            <a:lvl2pPr>
              <a:defRPr sz="3200">
                <a:latin typeface="Source Sans Pro Bold"/>
                <a:ea typeface="Source Sans Pro Bold"/>
                <a:cs typeface="Source Sans Pro Bold"/>
                <a:sym typeface="Source Sans Pro Bold"/>
              </a:defRPr>
            </a:lvl2pPr>
            <a:lvl3pPr>
              <a:defRPr sz="3200">
                <a:latin typeface="Source Sans Pro Bold"/>
                <a:ea typeface="Source Sans Pro Bold"/>
                <a:cs typeface="Source Sans Pro Bold"/>
                <a:sym typeface="Source Sans Pro Bold"/>
              </a:defRPr>
            </a:lvl3pPr>
            <a:lvl4pPr>
              <a:defRPr sz="3200">
                <a:latin typeface="Source Sans Pro Bold"/>
                <a:ea typeface="Source Sans Pro Bold"/>
                <a:cs typeface="Source Sans Pro Bold"/>
                <a:sym typeface="Source Sans Pro Bold"/>
              </a:defRPr>
            </a:lvl4pPr>
            <a:lvl5pPr>
              <a:defRPr sz="3200">
                <a:latin typeface="Source Sans Pro Bold"/>
                <a:ea typeface="Source Sans Pro Bold"/>
                <a:cs typeface="Source Sans Pro Bold"/>
                <a:sym typeface="Source Sans Pro Bold"/>
              </a:defRPr>
            </a:lvl5pPr>
          </a:lstStyle>
          <a:p>
            <a:r>
              <a:t>Body Level One</a:t>
            </a:r>
          </a:p>
          <a:p>
            <a:pPr lvl="1"/>
            <a:r>
              <a:t>Body Level Two</a:t>
            </a:r>
          </a:p>
          <a:p>
            <a:pPr lvl="2"/>
            <a:r>
              <a:t>Body Level Three</a:t>
            </a:r>
          </a:p>
          <a:p>
            <a:pPr lvl="3"/>
            <a:r>
              <a:t>Body Level Four</a:t>
            </a:r>
          </a:p>
          <a:p>
            <a:pPr lvl="4"/>
            <a:r>
              <a:t>Body Level Five</a:t>
            </a:r>
          </a:p>
        </p:txBody>
      </p:sp>
      <p:sp>
        <p:nvSpPr>
          <p:cNvPr id="31" name="Title Text"/>
          <p:cNvSpPr txBox="1">
            <a:spLocks noGrp="1"/>
          </p:cNvSpPr>
          <p:nvPr>
            <p:ph type="title"/>
          </p:nvPr>
        </p:nvSpPr>
        <p:spPr>
          <a:xfrm>
            <a:off x="517796" y="1587568"/>
            <a:ext cx="4490141" cy="2410276"/>
          </a:xfrm>
          <a:prstGeom prst="rect">
            <a:avLst/>
          </a:prstGeom>
        </p:spPr>
        <p:txBody>
          <a:bodyPr/>
          <a:lstStyle/>
          <a:p>
            <a:r>
              <a:t>Title Text</a:t>
            </a:r>
          </a:p>
        </p:txBody>
      </p:sp>
      <p:sp>
        <p:nvSpPr>
          <p:cNvPr id="3" name="Subtitle 5">
            <a:extLst>
              <a:ext uri="{FF2B5EF4-FFF2-40B4-BE49-F238E27FC236}">
                <a16:creationId xmlns:a16="http://schemas.microsoft.com/office/drawing/2014/main" id="{D9E12AB3-F025-EE0B-2A11-2491EE595FA2}"/>
              </a:ext>
            </a:extLst>
          </p:cNvPr>
          <p:cNvSpPr txBox="1"/>
          <p:nvPr userDrawn="1"/>
        </p:nvSpPr>
        <p:spPr>
          <a:xfrm>
            <a:off x="8076952" y="6518698"/>
            <a:ext cx="379475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rPr dirty="0"/>
              <a:t>RRT Advanced Training Package</a:t>
            </a:r>
          </a:p>
        </p:txBody>
      </p:sp>
      <p:sp>
        <p:nvSpPr>
          <p:cNvPr id="4" name="Slide Number">
            <a:extLst>
              <a:ext uri="{FF2B5EF4-FFF2-40B4-BE49-F238E27FC236}">
                <a16:creationId xmlns:a16="http://schemas.microsoft.com/office/drawing/2014/main" id="{C9A797B9-BC05-7B61-F719-556656B692ED}"/>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n-lt"/>
              </a:rPr>
              <a:pPr/>
              <a:t>‹#›</a:t>
            </a:fld>
            <a:endParaRPr lang="hu-HU" sz="1100" dirty="0">
              <a:latin typeface="+mn-lt"/>
            </a:endParaRPr>
          </a:p>
        </p:txBody>
      </p:sp>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tx">
  <p:cSld name="6_Custom Layout">
    <p:spTree>
      <p:nvGrpSpPr>
        <p:cNvPr id="1" name=""/>
        <p:cNvGrpSpPr/>
        <p:nvPr/>
      </p:nvGrpSpPr>
      <p:grpSpPr>
        <a:xfrm>
          <a:off x="0" y="0"/>
          <a:ext cx="0" cy="0"/>
          <a:chOff x="0" y="0"/>
          <a:chExt cx="0" cy="0"/>
        </a:xfrm>
      </p:grpSpPr>
      <p:pic>
        <p:nvPicPr>
          <p:cNvPr id="167" name="Image" descr="Image"/>
          <p:cNvPicPr>
            <a:picLocks noChangeAspect="1"/>
          </p:cNvPicPr>
          <p:nvPr/>
        </p:nvPicPr>
        <p:blipFill>
          <a:blip r:embed="rId2"/>
          <a:srcRect b="1317"/>
          <a:stretch>
            <a:fillRect/>
          </a:stretch>
        </p:blipFill>
        <p:spPr>
          <a:xfrm>
            <a:off x="-15228" y="-14824"/>
            <a:ext cx="12505419" cy="6126364"/>
          </a:xfrm>
          <a:prstGeom prst="rect">
            <a:avLst/>
          </a:prstGeom>
          <a:ln w="12700">
            <a:miter lim="400000"/>
          </a:ln>
        </p:spPr>
      </p:pic>
      <p:pic>
        <p:nvPicPr>
          <p:cNvPr id="168" name="Picture 6" descr="Picture 6"/>
          <p:cNvPicPr>
            <a:picLocks noChangeAspect="1"/>
          </p:cNvPicPr>
          <p:nvPr/>
        </p:nvPicPr>
        <p:blipFill>
          <a:blip r:embed="rId3"/>
          <a:stretch>
            <a:fillRect/>
          </a:stretch>
        </p:blipFill>
        <p:spPr>
          <a:xfrm>
            <a:off x="11358371" y="138176"/>
            <a:ext cx="685801" cy="711201"/>
          </a:xfrm>
          <a:prstGeom prst="rect">
            <a:avLst/>
          </a:prstGeom>
          <a:ln w="12700">
            <a:miter lim="400000"/>
          </a:ln>
        </p:spPr>
      </p:pic>
      <p:pic>
        <p:nvPicPr>
          <p:cNvPr id="169" name="Picture 2" descr="Picture 2"/>
          <p:cNvPicPr>
            <a:picLocks noChangeAspect="1"/>
          </p:cNvPicPr>
          <p:nvPr/>
        </p:nvPicPr>
        <p:blipFill>
          <a:blip r:embed="rId4"/>
          <a:stretch>
            <a:fillRect/>
          </a:stretch>
        </p:blipFill>
        <p:spPr>
          <a:xfrm>
            <a:off x="74342" y="6310302"/>
            <a:ext cx="1548719" cy="474296"/>
          </a:xfrm>
          <a:prstGeom prst="rect">
            <a:avLst/>
          </a:prstGeom>
          <a:ln w="12700">
            <a:miter lim="400000"/>
          </a:ln>
        </p:spPr>
      </p:pic>
      <p:pic>
        <p:nvPicPr>
          <p:cNvPr id="171" name="Picture 2" descr="Picture 2"/>
          <p:cNvPicPr>
            <a:picLocks noChangeAspect="1"/>
          </p:cNvPicPr>
          <p:nvPr/>
        </p:nvPicPr>
        <p:blipFill>
          <a:blip r:embed="rId4"/>
          <a:stretch>
            <a:fillRect/>
          </a:stretch>
        </p:blipFill>
        <p:spPr>
          <a:xfrm>
            <a:off x="74342" y="6310295"/>
            <a:ext cx="1548719" cy="474296"/>
          </a:xfrm>
          <a:prstGeom prst="rect">
            <a:avLst/>
          </a:prstGeom>
          <a:ln w="12700">
            <a:miter lim="400000"/>
          </a:ln>
        </p:spPr>
      </p:pic>
      <p:sp>
        <p:nvSpPr>
          <p:cNvPr id="173" name="Subtitle 5"/>
          <p:cNvSpPr txBox="1"/>
          <p:nvPr/>
        </p:nvSpPr>
        <p:spPr>
          <a:xfrm>
            <a:off x="8076952" y="6684371"/>
            <a:ext cx="3794759"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t>B8.2 RCCE scenario</a:t>
            </a:r>
          </a:p>
        </p:txBody>
      </p:sp>
      <p:sp>
        <p:nvSpPr>
          <p:cNvPr id="2" name="Subtitle 5">
            <a:extLst>
              <a:ext uri="{FF2B5EF4-FFF2-40B4-BE49-F238E27FC236}">
                <a16:creationId xmlns:a16="http://schemas.microsoft.com/office/drawing/2014/main" id="{B474F28A-ED59-4747-3E54-5F243D2DC680}"/>
              </a:ext>
            </a:extLst>
          </p:cNvPr>
          <p:cNvSpPr txBox="1"/>
          <p:nvPr userDrawn="1"/>
        </p:nvSpPr>
        <p:spPr>
          <a:xfrm>
            <a:off x="8076952" y="6518698"/>
            <a:ext cx="379475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rPr dirty="0"/>
              <a:t>RRT Advanced Training Package</a:t>
            </a:r>
          </a:p>
        </p:txBody>
      </p:sp>
      <p:sp>
        <p:nvSpPr>
          <p:cNvPr id="3" name="Slide Number">
            <a:extLst>
              <a:ext uri="{FF2B5EF4-FFF2-40B4-BE49-F238E27FC236}">
                <a16:creationId xmlns:a16="http://schemas.microsoft.com/office/drawing/2014/main" id="{5334ED47-C64E-2E3D-1E84-B129E87282BF}"/>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n-lt"/>
              </a:rPr>
              <a:pPr/>
              <a:t>‹#›</a:t>
            </a:fld>
            <a:endParaRPr lang="hu-HU" sz="1100" dirty="0">
              <a:latin typeface="+mn-lt"/>
            </a:endParaRPr>
          </a:p>
        </p:txBody>
      </p:sp>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tx">
  <p:cSld name="Title and Content">
    <p:spTree>
      <p:nvGrpSpPr>
        <p:cNvPr id="1" name=""/>
        <p:cNvGrpSpPr/>
        <p:nvPr/>
      </p:nvGrpSpPr>
      <p:grpSpPr>
        <a:xfrm>
          <a:off x="0" y="0"/>
          <a:ext cx="0" cy="0"/>
          <a:chOff x="0" y="0"/>
          <a:chExt cx="0" cy="0"/>
        </a:xfrm>
      </p:grpSpPr>
      <p:pic>
        <p:nvPicPr>
          <p:cNvPr id="180"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181"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183"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184"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186" name="Subtitle 5"/>
          <p:cNvSpPr txBox="1"/>
          <p:nvPr/>
        </p:nvSpPr>
        <p:spPr>
          <a:xfrm>
            <a:off x="8076952" y="6684371"/>
            <a:ext cx="3794759"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t>B8.2 RCCE scenario</a:t>
            </a:r>
          </a:p>
        </p:txBody>
      </p:sp>
      <p:sp>
        <p:nvSpPr>
          <p:cNvPr id="187" name="Rectangle 5"/>
          <p:cNvSpPr/>
          <p:nvPr/>
        </p:nvSpPr>
        <p:spPr>
          <a:xfrm>
            <a:off x="0" y="-9332"/>
            <a:ext cx="12192000" cy="6199821"/>
          </a:xfrm>
          <a:prstGeom prst="rect">
            <a:avLst/>
          </a:prstGeom>
          <a:solidFill>
            <a:srgbClr val="ECF2F8"/>
          </a:solidFill>
          <a:ln w="12700">
            <a:miter lim="400000"/>
          </a:ln>
        </p:spPr>
        <p:txBody>
          <a:bodyPr lIns="45719" rIns="45719" anchor="ctr"/>
          <a:lstStyle/>
          <a:p>
            <a:pPr algn="ctr">
              <a:defRPr sz="2000">
                <a:solidFill>
                  <a:srgbClr val="FFFFFF"/>
                </a:solidFill>
                <a:latin typeface="+mn-lt"/>
                <a:ea typeface="+mn-ea"/>
                <a:cs typeface="+mn-cs"/>
                <a:sym typeface="Source Sans Pro Regular"/>
              </a:defRPr>
            </a:pPr>
            <a:endParaRPr/>
          </a:p>
        </p:txBody>
      </p:sp>
      <p:pic>
        <p:nvPicPr>
          <p:cNvPr id="188" name="Picture 3" descr="Picture 3"/>
          <p:cNvPicPr>
            <a:picLocks noChangeAspect="1"/>
          </p:cNvPicPr>
          <p:nvPr/>
        </p:nvPicPr>
        <p:blipFill>
          <a:blip r:embed="rId4"/>
          <a:stretch>
            <a:fillRect/>
          </a:stretch>
        </p:blipFill>
        <p:spPr>
          <a:xfrm>
            <a:off x="-9143" y="-18868"/>
            <a:ext cx="5130801" cy="660401"/>
          </a:xfrm>
          <a:prstGeom prst="rect">
            <a:avLst/>
          </a:prstGeom>
          <a:ln w="12700">
            <a:miter lim="400000"/>
          </a:ln>
        </p:spPr>
      </p:pic>
      <p:sp>
        <p:nvSpPr>
          <p:cNvPr id="189" name="TextBox 4"/>
          <p:cNvSpPr txBox="1"/>
          <p:nvPr/>
        </p:nvSpPr>
        <p:spPr>
          <a:xfrm>
            <a:off x="275896" y="11103"/>
            <a:ext cx="2627841" cy="5994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rPr b="1" dirty="0"/>
              <a:t>Disclaimer</a:t>
            </a:r>
          </a:p>
        </p:txBody>
      </p:sp>
      <p:pic>
        <p:nvPicPr>
          <p:cNvPr id="190" name="Picture 6" descr="Picture 6"/>
          <p:cNvPicPr>
            <a:picLocks noChangeAspect="1"/>
          </p:cNvPicPr>
          <p:nvPr/>
        </p:nvPicPr>
        <p:blipFill>
          <a:blip r:embed="rId2"/>
          <a:stretch>
            <a:fillRect/>
          </a:stretch>
        </p:blipFill>
        <p:spPr>
          <a:xfrm>
            <a:off x="11189974" y="118168"/>
            <a:ext cx="866715" cy="895041"/>
          </a:xfrm>
          <a:prstGeom prst="rect">
            <a:avLst/>
          </a:prstGeom>
          <a:ln w="12700">
            <a:miter lim="400000"/>
          </a:ln>
        </p:spPr>
      </p:pic>
      <p:sp>
        <p:nvSpPr>
          <p:cNvPr id="191" name="Body Level One…"/>
          <p:cNvSpPr txBox="1">
            <a:spLocks noGrp="1"/>
          </p:cNvSpPr>
          <p:nvPr>
            <p:ph type="body" idx="1"/>
          </p:nvPr>
        </p:nvSpPr>
        <p:spPr>
          <a:xfrm>
            <a:off x="797442" y="842963"/>
            <a:ext cx="10450423" cy="5206965"/>
          </a:xfrm>
          <a:prstGeom prst="rect">
            <a:avLst/>
          </a:prstGeom>
        </p:spPr>
        <p:txBody>
          <a:bodyPr/>
          <a:lstStyle>
            <a:lvl1pPr>
              <a:defRPr sz="2000"/>
            </a:lvl1pPr>
            <a:lvl2pPr>
              <a:defRPr sz="2000"/>
            </a:lvl2pPr>
            <a:lvl3pPr>
              <a:defRPr sz="2000"/>
            </a:lvl3pPr>
            <a:lvl4pPr>
              <a:defRPr sz="2000"/>
            </a:lvl4pPr>
            <a:lvl5pPr>
              <a:defRPr sz="2000"/>
            </a:lvl5pPr>
          </a:lstStyle>
          <a:p>
            <a:r>
              <a:t>Body Level One</a:t>
            </a:r>
          </a:p>
          <a:p>
            <a:pPr lvl="1"/>
            <a:r>
              <a:t>Body Level Two</a:t>
            </a:r>
          </a:p>
          <a:p>
            <a:pPr lvl="2"/>
            <a:r>
              <a:t>Body Level Three</a:t>
            </a:r>
          </a:p>
          <a:p>
            <a:pPr lvl="3"/>
            <a:r>
              <a:t>Body Level Four</a:t>
            </a:r>
          </a:p>
          <a:p>
            <a:pPr lvl="4"/>
            <a:r>
              <a:t>Body Level Five</a:t>
            </a:r>
          </a:p>
        </p:txBody>
      </p:sp>
      <p:sp>
        <p:nvSpPr>
          <p:cNvPr id="2" name="Subtitle 5">
            <a:extLst>
              <a:ext uri="{FF2B5EF4-FFF2-40B4-BE49-F238E27FC236}">
                <a16:creationId xmlns:a16="http://schemas.microsoft.com/office/drawing/2014/main" id="{A007A513-3D4F-EC16-B0B0-093BD4F3B8F7}"/>
              </a:ext>
            </a:extLst>
          </p:cNvPr>
          <p:cNvSpPr txBox="1"/>
          <p:nvPr userDrawn="1"/>
        </p:nvSpPr>
        <p:spPr>
          <a:xfrm>
            <a:off x="8076952" y="6518698"/>
            <a:ext cx="379475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rPr dirty="0"/>
              <a:t>RRT Advanced Training Package</a:t>
            </a:r>
          </a:p>
        </p:txBody>
      </p:sp>
      <p:sp>
        <p:nvSpPr>
          <p:cNvPr id="3" name="Slide Number">
            <a:extLst>
              <a:ext uri="{FF2B5EF4-FFF2-40B4-BE49-F238E27FC236}">
                <a16:creationId xmlns:a16="http://schemas.microsoft.com/office/drawing/2014/main" id="{5E0621CB-CFEC-7E84-2E5B-F7A49E635DDE}"/>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n-lt"/>
              </a:rPr>
              <a:pPr/>
              <a:t>‹#›</a:t>
            </a:fld>
            <a:endParaRPr lang="hu-HU" sz="1100" dirty="0">
              <a:latin typeface="+mn-lt"/>
            </a:endParaRPr>
          </a:p>
        </p:txBody>
      </p:sp>
    </p:spTree>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x">
  <p:cSld name="2_Title and Content">
    <p:spTree>
      <p:nvGrpSpPr>
        <p:cNvPr id="1" name=""/>
        <p:cNvGrpSpPr/>
        <p:nvPr/>
      </p:nvGrpSpPr>
      <p:grpSpPr>
        <a:xfrm>
          <a:off x="0" y="0"/>
          <a:ext cx="0" cy="0"/>
          <a:chOff x="0" y="0"/>
          <a:chExt cx="0" cy="0"/>
        </a:xfrm>
      </p:grpSpPr>
      <p:pic>
        <p:nvPicPr>
          <p:cNvPr id="198" name="Image" descr="Image"/>
          <p:cNvPicPr>
            <a:picLocks noChangeAspect="1"/>
          </p:cNvPicPr>
          <p:nvPr/>
        </p:nvPicPr>
        <p:blipFill>
          <a:blip r:embed="rId2"/>
          <a:stretch>
            <a:fillRect/>
          </a:stretch>
        </p:blipFill>
        <p:spPr>
          <a:xfrm>
            <a:off x="-18793" y="-35795"/>
            <a:ext cx="5131639" cy="655777"/>
          </a:xfrm>
          <a:prstGeom prst="rect">
            <a:avLst/>
          </a:prstGeom>
          <a:ln w="12700">
            <a:miter lim="400000"/>
          </a:ln>
        </p:spPr>
      </p:pic>
      <p:pic>
        <p:nvPicPr>
          <p:cNvPr id="199" name="Picture 2" descr="Picture 2"/>
          <p:cNvPicPr>
            <a:picLocks noChangeAspect="1"/>
          </p:cNvPicPr>
          <p:nvPr/>
        </p:nvPicPr>
        <p:blipFill>
          <a:blip r:embed="rId3"/>
          <a:stretch>
            <a:fillRect/>
          </a:stretch>
        </p:blipFill>
        <p:spPr>
          <a:xfrm>
            <a:off x="11189974" y="118168"/>
            <a:ext cx="866715" cy="895041"/>
          </a:xfrm>
          <a:prstGeom prst="rect">
            <a:avLst/>
          </a:prstGeom>
          <a:ln w="12700">
            <a:miter lim="400000"/>
          </a:ln>
        </p:spPr>
      </p:pic>
      <p:pic>
        <p:nvPicPr>
          <p:cNvPr id="200" name="Picture 2" descr="Picture 2"/>
          <p:cNvPicPr>
            <a:picLocks noChangeAspect="1"/>
          </p:cNvPicPr>
          <p:nvPr/>
        </p:nvPicPr>
        <p:blipFill>
          <a:blip r:embed="rId4"/>
          <a:stretch>
            <a:fillRect/>
          </a:stretch>
        </p:blipFill>
        <p:spPr>
          <a:xfrm>
            <a:off x="74342" y="6310302"/>
            <a:ext cx="1548719" cy="474296"/>
          </a:xfrm>
          <a:prstGeom prst="rect">
            <a:avLst/>
          </a:prstGeom>
          <a:ln w="12700">
            <a:miter lim="400000"/>
          </a:ln>
        </p:spPr>
      </p:pic>
      <p:pic>
        <p:nvPicPr>
          <p:cNvPr id="202" name="Picture 4" descr="Picture 4"/>
          <p:cNvPicPr>
            <a:picLocks noChangeAspect="1"/>
          </p:cNvPicPr>
          <p:nvPr/>
        </p:nvPicPr>
        <p:blipFill>
          <a:blip r:embed="rId3"/>
          <a:stretch>
            <a:fillRect/>
          </a:stretch>
        </p:blipFill>
        <p:spPr>
          <a:xfrm>
            <a:off x="11189971" y="118168"/>
            <a:ext cx="866715" cy="895041"/>
          </a:xfrm>
          <a:prstGeom prst="rect">
            <a:avLst/>
          </a:prstGeom>
          <a:ln w="12700">
            <a:miter lim="400000"/>
          </a:ln>
        </p:spPr>
      </p:pic>
      <p:pic>
        <p:nvPicPr>
          <p:cNvPr id="203" name="Picture 2" descr="Picture 2"/>
          <p:cNvPicPr>
            <a:picLocks noChangeAspect="1"/>
          </p:cNvPicPr>
          <p:nvPr/>
        </p:nvPicPr>
        <p:blipFill>
          <a:blip r:embed="rId4"/>
          <a:stretch>
            <a:fillRect/>
          </a:stretch>
        </p:blipFill>
        <p:spPr>
          <a:xfrm>
            <a:off x="74342" y="6310295"/>
            <a:ext cx="1548719" cy="474296"/>
          </a:xfrm>
          <a:prstGeom prst="rect">
            <a:avLst/>
          </a:prstGeom>
          <a:ln w="12700">
            <a:miter lim="400000"/>
          </a:ln>
        </p:spPr>
      </p:pic>
      <p:sp>
        <p:nvSpPr>
          <p:cNvPr id="205" name="Subtitle 5"/>
          <p:cNvSpPr txBox="1"/>
          <p:nvPr/>
        </p:nvSpPr>
        <p:spPr>
          <a:xfrm>
            <a:off x="8076952" y="6684371"/>
            <a:ext cx="3794759"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t>B8.2 RCCE scenario</a:t>
            </a:r>
          </a:p>
        </p:txBody>
      </p:sp>
      <p:pic>
        <p:nvPicPr>
          <p:cNvPr id="207" name="Picture 6" descr="Picture 6"/>
          <p:cNvPicPr>
            <a:picLocks noChangeAspect="1"/>
          </p:cNvPicPr>
          <p:nvPr/>
        </p:nvPicPr>
        <p:blipFill>
          <a:blip r:embed="rId3"/>
          <a:stretch>
            <a:fillRect/>
          </a:stretch>
        </p:blipFill>
        <p:spPr>
          <a:xfrm>
            <a:off x="11189974" y="118168"/>
            <a:ext cx="866715" cy="895041"/>
          </a:xfrm>
          <a:prstGeom prst="rect">
            <a:avLst/>
          </a:prstGeom>
          <a:ln w="12700">
            <a:miter lim="400000"/>
          </a:ln>
        </p:spPr>
      </p:pic>
      <p:sp>
        <p:nvSpPr>
          <p:cNvPr id="208" name="Body Level One…"/>
          <p:cNvSpPr txBox="1">
            <a:spLocks noGrp="1"/>
          </p:cNvSpPr>
          <p:nvPr>
            <p:ph type="body" sz="half" idx="1"/>
          </p:nvPr>
        </p:nvSpPr>
        <p:spPr>
          <a:xfrm>
            <a:off x="2279575" y="1700808"/>
            <a:ext cx="7416826" cy="4349120"/>
          </a:xfrm>
          <a:prstGeom prst="rect">
            <a:avLst/>
          </a:prstGeom>
        </p:spPr>
        <p:txBody>
          <a:bodyPr/>
          <a:lstStyle>
            <a:lvl1pPr>
              <a:defRPr sz="2000"/>
            </a:lvl1pPr>
            <a:lvl2pPr>
              <a:defRPr sz="2000"/>
            </a:lvl2pPr>
            <a:lvl3pPr>
              <a:defRPr sz="2000"/>
            </a:lvl3pPr>
            <a:lvl4pPr>
              <a:defRPr sz="2000"/>
            </a:lvl4pPr>
            <a:lvl5pPr>
              <a:defRPr sz="2000"/>
            </a:lvl5pPr>
          </a:lstStyle>
          <a:p>
            <a:r>
              <a:t>Body Level One</a:t>
            </a:r>
          </a:p>
          <a:p>
            <a:pPr lvl="1"/>
            <a:r>
              <a:t>Body Level Two</a:t>
            </a:r>
          </a:p>
          <a:p>
            <a:pPr lvl="2"/>
            <a:r>
              <a:t>Body Level Three</a:t>
            </a:r>
          </a:p>
          <a:p>
            <a:pPr lvl="3"/>
            <a:r>
              <a:t>Body Level Four</a:t>
            </a:r>
          </a:p>
          <a:p>
            <a:pPr lvl="4"/>
            <a:r>
              <a:t>Body Level Five</a:t>
            </a:r>
          </a:p>
        </p:txBody>
      </p:sp>
      <p:sp>
        <p:nvSpPr>
          <p:cNvPr id="2" name="Subtitle 5">
            <a:extLst>
              <a:ext uri="{FF2B5EF4-FFF2-40B4-BE49-F238E27FC236}">
                <a16:creationId xmlns:a16="http://schemas.microsoft.com/office/drawing/2014/main" id="{C932E149-D6C6-6325-F187-199DC08F9B05}"/>
              </a:ext>
            </a:extLst>
          </p:cNvPr>
          <p:cNvSpPr txBox="1"/>
          <p:nvPr userDrawn="1"/>
        </p:nvSpPr>
        <p:spPr>
          <a:xfrm>
            <a:off x="8076952" y="6518698"/>
            <a:ext cx="379475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rPr dirty="0"/>
              <a:t>RRT Advanced Training Package</a:t>
            </a:r>
          </a:p>
        </p:txBody>
      </p:sp>
      <p:sp>
        <p:nvSpPr>
          <p:cNvPr id="3" name="Slide Number">
            <a:extLst>
              <a:ext uri="{FF2B5EF4-FFF2-40B4-BE49-F238E27FC236}">
                <a16:creationId xmlns:a16="http://schemas.microsoft.com/office/drawing/2014/main" id="{5E0AB035-414A-2D93-E65A-4062D81AA09D}"/>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n-lt"/>
              </a:rPr>
              <a:pPr/>
              <a:t>‹#›</a:t>
            </a:fld>
            <a:endParaRPr lang="hu-HU" sz="1100" dirty="0">
              <a:latin typeface="+mn-lt"/>
            </a:endParaRPr>
          </a:p>
        </p:txBody>
      </p:sp>
      <p:sp>
        <p:nvSpPr>
          <p:cNvPr id="4" name="Rectangle 2">
            <a:extLst>
              <a:ext uri="{FF2B5EF4-FFF2-40B4-BE49-F238E27FC236}">
                <a16:creationId xmlns:a16="http://schemas.microsoft.com/office/drawing/2014/main" id="{33A6647F-AF18-06DB-AF17-54F43E791B86}"/>
              </a:ext>
            </a:extLst>
          </p:cNvPr>
          <p:cNvSpPr txBox="1"/>
          <p:nvPr userDrawn="1"/>
        </p:nvSpPr>
        <p:spPr>
          <a:xfrm>
            <a:off x="135312" y="73402"/>
            <a:ext cx="8138160" cy="53553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defTabSz="289321">
              <a:lnSpc>
                <a:spcPct val="90000"/>
              </a:lnSpc>
              <a:defRPr sz="3200">
                <a:solidFill>
                  <a:srgbClr val="FFFFFF"/>
                </a:solidFill>
                <a:latin typeface="Source Sans Pro Bold"/>
                <a:ea typeface="Source Sans Pro Bold"/>
                <a:cs typeface="Source Sans Pro Bold"/>
                <a:sym typeface="Source Sans Pro Bold"/>
              </a:defRPr>
            </a:lvl1pPr>
          </a:lstStyle>
          <a:p>
            <a:r>
              <a:rPr b="1" dirty="0"/>
              <a:t>Learning objectives</a:t>
            </a:r>
          </a:p>
        </p:txBody>
      </p:sp>
    </p:spTree>
  </p:cSld>
  <p:clrMapOvr>
    <a:masterClrMapping/>
  </p:clrMapOvr>
  <p:transition spd="med"/>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tx">
  <p:cSld name="1_Section Header">
    <p:spTree>
      <p:nvGrpSpPr>
        <p:cNvPr id="1" name=""/>
        <p:cNvGrpSpPr/>
        <p:nvPr/>
      </p:nvGrpSpPr>
      <p:grpSpPr>
        <a:xfrm>
          <a:off x="0" y="0"/>
          <a:ext cx="0" cy="0"/>
          <a:chOff x="0" y="0"/>
          <a:chExt cx="0" cy="0"/>
        </a:xfrm>
      </p:grpSpPr>
      <p:pic>
        <p:nvPicPr>
          <p:cNvPr id="215" name="Image" descr="Image"/>
          <p:cNvPicPr>
            <a:picLocks noChangeAspect="1"/>
          </p:cNvPicPr>
          <p:nvPr/>
        </p:nvPicPr>
        <p:blipFill>
          <a:blip r:embed="rId2"/>
          <a:stretch>
            <a:fillRect/>
          </a:stretch>
        </p:blipFill>
        <p:spPr>
          <a:xfrm>
            <a:off x="-18793" y="-35795"/>
            <a:ext cx="5131639" cy="655777"/>
          </a:xfrm>
          <a:prstGeom prst="rect">
            <a:avLst/>
          </a:prstGeom>
          <a:ln w="12700">
            <a:miter lim="400000"/>
          </a:ln>
        </p:spPr>
      </p:pic>
      <p:pic>
        <p:nvPicPr>
          <p:cNvPr id="216" name="Picture 2" descr="Picture 2"/>
          <p:cNvPicPr>
            <a:picLocks noChangeAspect="1"/>
          </p:cNvPicPr>
          <p:nvPr/>
        </p:nvPicPr>
        <p:blipFill>
          <a:blip r:embed="rId3"/>
          <a:stretch>
            <a:fillRect/>
          </a:stretch>
        </p:blipFill>
        <p:spPr>
          <a:xfrm>
            <a:off x="11189974" y="118168"/>
            <a:ext cx="866715" cy="895041"/>
          </a:xfrm>
          <a:prstGeom prst="rect">
            <a:avLst/>
          </a:prstGeom>
          <a:ln w="12700">
            <a:miter lim="400000"/>
          </a:ln>
        </p:spPr>
      </p:pic>
      <p:pic>
        <p:nvPicPr>
          <p:cNvPr id="217" name="Picture 2" descr="Picture 2"/>
          <p:cNvPicPr>
            <a:picLocks noChangeAspect="1"/>
          </p:cNvPicPr>
          <p:nvPr/>
        </p:nvPicPr>
        <p:blipFill>
          <a:blip r:embed="rId4"/>
          <a:stretch>
            <a:fillRect/>
          </a:stretch>
        </p:blipFill>
        <p:spPr>
          <a:xfrm>
            <a:off x="74342" y="6310302"/>
            <a:ext cx="1548719" cy="474296"/>
          </a:xfrm>
          <a:prstGeom prst="rect">
            <a:avLst/>
          </a:prstGeom>
          <a:ln w="12700">
            <a:miter lim="400000"/>
          </a:ln>
        </p:spPr>
      </p:pic>
      <p:pic>
        <p:nvPicPr>
          <p:cNvPr id="219" name="Picture 4" descr="Picture 4"/>
          <p:cNvPicPr>
            <a:picLocks noChangeAspect="1"/>
          </p:cNvPicPr>
          <p:nvPr/>
        </p:nvPicPr>
        <p:blipFill>
          <a:blip r:embed="rId3"/>
          <a:stretch>
            <a:fillRect/>
          </a:stretch>
        </p:blipFill>
        <p:spPr>
          <a:xfrm>
            <a:off x="11189971" y="118168"/>
            <a:ext cx="866715" cy="895041"/>
          </a:xfrm>
          <a:prstGeom prst="rect">
            <a:avLst/>
          </a:prstGeom>
          <a:ln w="12700">
            <a:miter lim="400000"/>
          </a:ln>
        </p:spPr>
      </p:pic>
      <p:pic>
        <p:nvPicPr>
          <p:cNvPr id="220" name="Picture 2" descr="Picture 2"/>
          <p:cNvPicPr>
            <a:picLocks noChangeAspect="1"/>
          </p:cNvPicPr>
          <p:nvPr/>
        </p:nvPicPr>
        <p:blipFill>
          <a:blip r:embed="rId4"/>
          <a:stretch>
            <a:fillRect/>
          </a:stretch>
        </p:blipFill>
        <p:spPr>
          <a:xfrm>
            <a:off x="74342" y="6310295"/>
            <a:ext cx="1548719" cy="474296"/>
          </a:xfrm>
          <a:prstGeom prst="rect">
            <a:avLst/>
          </a:prstGeom>
          <a:ln w="12700">
            <a:miter lim="400000"/>
          </a:ln>
        </p:spPr>
      </p:pic>
      <p:sp>
        <p:nvSpPr>
          <p:cNvPr id="222" name="Subtitle 5"/>
          <p:cNvSpPr txBox="1"/>
          <p:nvPr/>
        </p:nvSpPr>
        <p:spPr>
          <a:xfrm>
            <a:off x="8076952" y="6684371"/>
            <a:ext cx="3794759"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t>B8.2 RCCE scenario</a:t>
            </a:r>
          </a:p>
        </p:txBody>
      </p:sp>
      <p:sp>
        <p:nvSpPr>
          <p:cNvPr id="223" name="Title Text"/>
          <p:cNvSpPr txBox="1">
            <a:spLocks noGrp="1"/>
          </p:cNvSpPr>
          <p:nvPr>
            <p:ph type="title"/>
          </p:nvPr>
        </p:nvSpPr>
        <p:spPr>
          <a:xfrm>
            <a:off x="280038" y="-30963"/>
            <a:ext cx="3571875" cy="646113"/>
          </a:xfrm>
          <a:prstGeom prst="rect">
            <a:avLst/>
          </a:prstGeom>
        </p:spPr>
        <p:txBody>
          <a:bodyPr/>
          <a:lstStyle/>
          <a:p>
            <a:r>
              <a:t>Title Text</a:t>
            </a:r>
          </a:p>
        </p:txBody>
      </p:sp>
      <p:sp>
        <p:nvSpPr>
          <p:cNvPr id="224" name="Body Level One…"/>
          <p:cNvSpPr txBox="1">
            <a:spLocks noGrp="1"/>
          </p:cNvSpPr>
          <p:nvPr>
            <p:ph type="body" idx="1"/>
          </p:nvPr>
        </p:nvSpPr>
        <p:spPr>
          <a:xfrm>
            <a:off x="2438402" y="1247001"/>
            <a:ext cx="8058616" cy="4654071"/>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ubtitle 5">
            <a:extLst>
              <a:ext uri="{FF2B5EF4-FFF2-40B4-BE49-F238E27FC236}">
                <a16:creationId xmlns:a16="http://schemas.microsoft.com/office/drawing/2014/main" id="{877E97B1-0AF8-9817-5FEE-BE8CE4D92B0D}"/>
              </a:ext>
            </a:extLst>
          </p:cNvPr>
          <p:cNvSpPr txBox="1"/>
          <p:nvPr userDrawn="1"/>
        </p:nvSpPr>
        <p:spPr>
          <a:xfrm>
            <a:off x="8076952" y="6518698"/>
            <a:ext cx="379475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rPr dirty="0"/>
              <a:t>RRT Advanced Training Package</a:t>
            </a:r>
          </a:p>
        </p:txBody>
      </p:sp>
      <p:sp>
        <p:nvSpPr>
          <p:cNvPr id="3" name="Slide Number">
            <a:extLst>
              <a:ext uri="{FF2B5EF4-FFF2-40B4-BE49-F238E27FC236}">
                <a16:creationId xmlns:a16="http://schemas.microsoft.com/office/drawing/2014/main" id="{6A917A74-E21D-ECBF-02CF-ECE3D77BD067}"/>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n-lt"/>
              </a:rPr>
              <a:pPr/>
              <a:t>‹#›</a:t>
            </a:fld>
            <a:endParaRPr lang="hu-HU" sz="1100" dirty="0">
              <a:latin typeface="+mn-lt"/>
            </a:endParaRPr>
          </a:p>
        </p:txBody>
      </p:sp>
    </p:spTree>
  </p:cSld>
  <p:clrMapOvr>
    <a:masterClrMapping/>
  </p:clrMapOvr>
  <p:transition spd="med"/>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tx">
  <p:cSld name="2_Section Header">
    <p:spTree>
      <p:nvGrpSpPr>
        <p:cNvPr id="1" name=""/>
        <p:cNvGrpSpPr/>
        <p:nvPr/>
      </p:nvGrpSpPr>
      <p:grpSpPr>
        <a:xfrm>
          <a:off x="0" y="0"/>
          <a:ext cx="0" cy="0"/>
          <a:chOff x="0" y="0"/>
          <a:chExt cx="0" cy="0"/>
        </a:xfrm>
      </p:grpSpPr>
      <p:pic>
        <p:nvPicPr>
          <p:cNvPr id="231" name="Image" descr="Image"/>
          <p:cNvPicPr>
            <a:picLocks noChangeAspect="1"/>
          </p:cNvPicPr>
          <p:nvPr/>
        </p:nvPicPr>
        <p:blipFill>
          <a:blip r:embed="rId2"/>
          <a:stretch>
            <a:fillRect/>
          </a:stretch>
        </p:blipFill>
        <p:spPr>
          <a:xfrm>
            <a:off x="-18793" y="-83745"/>
            <a:ext cx="5882086" cy="751677"/>
          </a:xfrm>
          <a:prstGeom prst="rect">
            <a:avLst/>
          </a:prstGeom>
          <a:ln w="12700">
            <a:miter lim="400000"/>
          </a:ln>
        </p:spPr>
      </p:pic>
      <p:pic>
        <p:nvPicPr>
          <p:cNvPr id="232" name="Picture 2" descr="Picture 2"/>
          <p:cNvPicPr>
            <a:picLocks noChangeAspect="1"/>
          </p:cNvPicPr>
          <p:nvPr/>
        </p:nvPicPr>
        <p:blipFill>
          <a:blip r:embed="rId3"/>
          <a:stretch>
            <a:fillRect/>
          </a:stretch>
        </p:blipFill>
        <p:spPr>
          <a:xfrm>
            <a:off x="11189974" y="118168"/>
            <a:ext cx="866715" cy="895041"/>
          </a:xfrm>
          <a:prstGeom prst="rect">
            <a:avLst/>
          </a:prstGeom>
          <a:ln w="12700">
            <a:miter lim="400000"/>
          </a:ln>
        </p:spPr>
      </p:pic>
      <p:pic>
        <p:nvPicPr>
          <p:cNvPr id="233" name="Picture 2" descr="Picture 2"/>
          <p:cNvPicPr>
            <a:picLocks noChangeAspect="1"/>
          </p:cNvPicPr>
          <p:nvPr/>
        </p:nvPicPr>
        <p:blipFill>
          <a:blip r:embed="rId4"/>
          <a:stretch>
            <a:fillRect/>
          </a:stretch>
        </p:blipFill>
        <p:spPr>
          <a:xfrm>
            <a:off x="74342" y="6310302"/>
            <a:ext cx="1548719" cy="474296"/>
          </a:xfrm>
          <a:prstGeom prst="rect">
            <a:avLst/>
          </a:prstGeom>
          <a:ln w="12700">
            <a:miter lim="400000"/>
          </a:ln>
        </p:spPr>
      </p:pic>
      <p:pic>
        <p:nvPicPr>
          <p:cNvPr id="235" name="Picture 4" descr="Picture 4"/>
          <p:cNvPicPr>
            <a:picLocks noChangeAspect="1"/>
          </p:cNvPicPr>
          <p:nvPr/>
        </p:nvPicPr>
        <p:blipFill>
          <a:blip r:embed="rId3"/>
          <a:stretch>
            <a:fillRect/>
          </a:stretch>
        </p:blipFill>
        <p:spPr>
          <a:xfrm>
            <a:off x="11189971" y="118168"/>
            <a:ext cx="866715" cy="895041"/>
          </a:xfrm>
          <a:prstGeom prst="rect">
            <a:avLst/>
          </a:prstGeom>
          <a:ln w="12700">
            <a:miter lim="400000"/>
          </a:ln>
        </p:spPr>
      </p:pic>
      <p:pic>
        <p:nvPicPr>
          <p:cNvPr id="236" name="Picture 2" descr="Picture 2"/>
          <p:cNvPicPr>
            <a:picLocks noChangeAspect="1"/>
          </p:cNvPicPr>
          <p:nvPr/>
        </p:nvPicPr>
        <p:blipFill>
          <a:blip r:embed="rId4"/>
          <a:stretch>
            <a:fillRect/>
          </a:stretch>
        </p:blipFill>
        <p:spPr>
          <a:xfrm>
            <a:off x="74342" y="6310295"/>
            <a:ext cx="1548719" cy="474296"/>
          </a:xfrm>
          <a:prstGeom prst="rect">
            <a:avLst/>
          </a:prstGeom>
          <a:ln w="12700">
            <a:miter lim="400000"/>
          </a:ln>
        </p:spPr>
      </p:pic>
      <p:sp>
        <p:nvSpPr>
          <p:cNvPr id="238" name="Subtitle 5"/>
          <p:cNvSpPr txBox="1"/>
          <p:nvPr/>
        </p:nvSpPr>
        <p:spPr>
          <a:xfrm>
            <a:off x="8076952" y="6684371"/>
            <a:ext cx="3794759"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t>B8.2 RCCE scenario</a:t>
            </a:r>
          </a:p>
        </p:txBody>
      </p:sp>
      <p:sp>
        <p:nvSpPr>
          <p:cNvPr id="239" name="Click to add text"/>
          <p:cNvSpPr txBox="1">
            <a:spLocks noGrp="1"/>
          </p:cNvSpPr>
          <p:nvPr>
            <p:ph type="title" hasCustomPrompt="1"/>
          </p:nvPr>
        </p:nvSpPr>
        <p:spPr>
          <a:xfrm>
            <a:off x="271201" y="-30963"/>
            <a:ext cx="3571874" cy="646113"/>
          </a:xfrm>
          <a:prstGeom prst="rect">
            <a:avLst/>
          </a:prstGeom>
        </p:spPr>
        <p:txBody>
          <a:bodyPr/>
          <a:lstStyle/>
          <a:p>
            <a:r>
              <a:t>Click to add text</a:t>
            </a:r>
          </a:p>
        </p:txBody>
      </p:sp>
      <p:sp>
        <p:nvSpPr>
          <p:cNvPr id="240" name="Body Level One…"/>
          <p:cNvSpPr txBox="1">
            <a:spLocks noGrp="1"/>
          </p:cNvSpPr>
          <p:nvPr>
            <p:ph type="body" idx="1"/>
          </p:nvPr>
        </p:nvSpPr>
        <p:spPr>
          <a:xfrm>
            <a:off x="2378927" y="1247001"/>
            <a:ext cx="8222168" cy="4654071"/>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ubtitle 5">
            <a:extLst>
              <a:ext uri="{FF2B5EF4-FFF2-40B4-BE49-F238E27FC236}">
                <a16:creationId xmlns:a16="http://schemas.microsoft.com/office/drawing/2014/main" id="{A4256C31-AC3F-D5C7-C491-E7031E1AB0D3}"/>
              </a:ext>
            </a:extLst>
          </p:cNvPr>
          <p:cNvSpPr txBox="1"/>
          <p:nvPr userDrawn="1"/>
        </p:nvSpPr>
        <p:spPr>
          <a:xfrm>
            <a:off x="8076952" y="6518698"/>
            <a:ext cx="379475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rPr dirty="0"/>
              <a:t>RRT Advanced Training Package</a:t>
            </a:r>
          </a:p>
        </p:txBody>
      </p:sp>
      <p:sp>
        <p:nvSpPr>
          <p:cNvPr id="3" name="Slide Number">
            <a:extLst>
              <a:ext uri="{FF2B5EF4-FFF2-40B4-BE49-F238E27FC236}">
                <a16:creationId xmlns:a16="http://schemas.microsoft.com/office/drawing/2014/main" id="{31863C5E-0728-9243-2DDA-E3C383585AD9}"/>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n-lt"/>
              </a:rPr>
              <a:pPr/>
              <a:t>‹#›</a:t>
            </a:fld>
            <a:endParaRPr lang="hu-HU" sz="1100" dirty="0">
              <a:latin typeface="+mn-lt"/>
            </a:endParaRPr>
          </a:p>
        </p:txBody>
      </p:sp>
    </p:spTree>
  </p:cSld>
  <p:clrMapOvr>
    <a:masterClrMapping/>
  </p:clrMapOvr>
  <p:transition spd="med"/>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type="tx">
  <p:cSld name="3_Section Header">
    <p:spTree>
      <p:nvGrpSpPr>
        <p:cNvPr id="1" name=""/>
        <p:cNvGrpSpPr/>
        <p:nvPr/>
      </p:nvGrpSpPr>
      <p:grpSpPr>
        <a:xfrm>
          <a:off x="0" y="0"/>
          <a:ext cx="0" cy="0"/>
          <a:chOff x="0" y="0"/>
          <a:chExt cx="0" cy="0"/>
        </a:xfrm>
      </p:grpSpPr>
      <p:pic>
        <p:nvPicPr>
          <p:cNvPr id="247" name="Image" descr="Image"/>
          <p:cNvPicPr>
            <a:picLocks noChangeAspect="1"/>
          </p:cNvPicPr>
          <p:nvPr/>
        </p:nvPicPr>
        <p:blipFill>
          <a:blip r:embed="rId2"/>
          <a:srcRect t="43728"/>
          <a:stretch>
            <a:fillRect/>
          </a:stretch>
        </p:blipFill>
        <p:spPr>
          <a:xfrm>
            <a:off x="-70810" y="-35923"/>
            <a:ext cx="9413288" cy="676911"/>
          </a:xfrm>
          <a:prstGeom prst="rect">
            <a:avLst/>
          </a:prstGeom>
          <a:ln w="12700">
            <a:miter lim="400000"/>
          </a:ln>
        </p:spPr>
      </p:pic>
      <p:pic>
        <p:nvPicPr>
          <p:cNvPr id="248" name="Picture 2" descr="Picture 2"/>
          <p:cNvPicPr>
            <a:picLocks noChangeAspect="1"/>
          </p:cNvPicPr>
          <p:nvPr/>
        </p:nvPicPr>
        <p:blipFill>
          <a:blip r:embed="rId3"/>
          <a:stretch>
            <a:fillRect/>
          </a:stretch>
        </p:blipFill>
        <p:spPr>
          <a:xfrm>
            <a:off x="11189974" y="118168"/>
            <a:ext cx="866715" cy="895041"/>
          </a:xfrm>
          <a:prstGeom prst="rect">
            <a:avLst/>
          </a:prstGeom>
          <a:ln w="12700">
            <a:miter lim="400000"/>
          </a:ln>
        </p:spPr>
      </p:pic>
      <p:pic>
        <p:nvPicPr>
          <p:cNvPr id="249" name="Picture 2" descr="Picture 2"/>
          <p:cNvPicPr>
            <a:picLocks noChangeAspect="1"/>
          </p:cNvPicPr>
          <p:nvPr/>
        </p:nvPicPr>
        <p:blipFill>
          <a:blip r:embed="rId4"/>
          <a:stretch>
            <a:fillRect/>
          </a:stretch>
        </p:blipFill>
        <p:spPr>
          <a:xfrm>
            <a:off x="74342" y="6310302"/>
            <a:ext cx="1548719" cy="474296"/>
          </a:xfrm>
          <a:prstGeom prst="rect">
            <a:avLst/>
          </a:prstGeom>
          <a:ln w="12700">
            <a:miter lim="400000"/>
          </a:ln>
        </p:spPr>
      </p:pic>
      <p:pic>
        <p:nvPicPr>
          <p:cNvPr id="251" name="Picture 4" descr="Picture 4"/>
          <p:cNvPicPr>
            <a:picLocks noChangeAspect="1"/>
          </p:cNvPicPr>
          <p:nvPr/>
        </p:nvPicPr>
        <p:blipFill>
          <a:blip r:embed="rId3"/>
          <a:stretch>
            <a:fillRect/>
          </a:stretch>
        </p:blipFill>
        <p:spPr>
          <a:xfrm>
            <a:off x="11189971" y="118168"/>
            <a:ext cx="866715" cy="895041"/>
          </a:xfrm>
          <a:prstGeom prst="rect">
            <a:avLst/>
          </a:prstGeom>
          <a:ln w="12700">
            <a:miter lim="400000"/>
          </a:ln>
        </p:spPr>
      </p:pic>
      <p:pic>
        <p:nvPicPr>
          <p:cNvPr id="252" name="Picture 2" descr="Picture 2"/>
          <p:cNvPicPr>
            <a:picLocks noChangeAspect="1"/>
          </p:cNvPicPr>
          <p:nvPr/>
        </p:nvPicPr>
        <p:blipFill>
          <a:blip r:embed="rId4"/>
          <a:stretch>
            <a:fillRect/>
          </a:stretch>
        </p:blipFill>
        <p:spPr>
          <a:xfrm>
            <a:off x="74342" y="6310295"/>
            <a:ext cx="1548719" cy="474296"/>
          </a:xfrm>
          <a:prstGeom prst="rect">
            <a:avLst/>
          </a:prstGeom>
          <a:ln w="12700">
            <a:miter lim="400000"/>
          </a:ln>
        </p:spPr>
      </p:pic>
      <p:sp>
        <p:nvSpPr>
          <p:cNvPr id="254" name="Subtitle 5"/>
          <p:cNvSpPr txBox="1"/>
          <p:nvPr/>
        </p:nvSpPr>
        <p:spPr>
          <a:xfrm>
            <a:off x="8076952" y="6684371"/>
            <a:ext cx="3794759"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t>B8.2 RCCE scenario</a:t>
            </a:r>
          </a:p>
        </p:txBody>
      </p:sp>
      <p:sp>
        <p:nvSpPr>
          <p:cNvPr id="255" name="Body Level One…"/>
          <p:cNvSpPr txBox="1">
            <a:spLocks noGrp="1"/>
          </p:cNvSpPr>
          <p:nvPr>
            <p:ph type="body" idx="1"/>
          </p:nvPr>
        </p:nvSpPr>
        <p:spPr>
          <a:xfrm>
            <a:off x="2378927" y="1247001"/>
            <a:ext cx="8222168" cy="4654071"/>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56" name="Click to add text"/>
          <p:cNvSpPr txBox="1">
            <a:spLocks noGrp="1"/>
          </p:cNvSpPr>
          <p:nvPr>
            <p:ph type="title" hasCustomPrompt="1"/>
          </p:nvPr>
        </p:nvSpPr>
        <p:spPr>
          <a:xfrm>
            <a:off x="280038" y="-20444"/>
            <a:ext cx="3571875" cy="646113"/>
          </a:xfrm>
          <a:prstGeom prst="rect">
            <a:avLst/>
          </a:prstGeom>
        </p:spPr>
        <p:txBody>
          <a:bodyPr/>
          <a:lstStyle/>
          <a:p>
            <a:r>
              <a:t>Click to add text</a:t>
            </a:r>
          </a:p>
        </p:txBody>
      </p:sp>
      <p:sp>
        <p:nvSpPr>
          <p:cNvPr id="2" name="Subtitle 5">
            <a:extLst>
              <a:ext uri="{FF2B5EF4-FFF2-40B4-BE49-F238E27FC236}">
                <a16:creationId xmlns:a16="http://schemas.microsoft.com/office/drawing/2014/main" id="{BECC1612-0D33-3372-D4A2-B3837695A205}"/>
              </a:ext>
            </a:extLst>
          </p:cNvPr>
          <p:cNvSpPr txBox="1"/>
          <p:nvPr userDrawn="1"/>
        </p:nvSpPr>
        <p:spPr>
          <a:xfrm>
            <a:off x="8076952" y="6518698"/>
            <a:ext cx="379475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rPr dirty="0"/>
              <a:t>RRT Advanced Training Package</a:t>
            </a:r>
          </a:p>
        </p:txBody>
      </p:sp>
      <p:sp>
        <p:nvSpPr>
          <p:cNvPr id="3" name="Slide Number">
            <a:extLst>
              <a:ext uri="{FF2B5EF4-FFF2-40B4-BE49-F238E27FC236}">
                <a16:creationId xmlns:a16="http://schemas.microsoft.com/office/drawing/2014/main" id="{A2C9386B-E284-D1D5-44BA-82C9CBF742BA}"/>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n-lt"/>
              </a:rPr>
              <a:pPr/>
              <a:t>‹#›</a:t>
            </a:fld>
            <a:endParaRPr lang="hu-HU" sz="1100" dirty="0">
              <a:latin typeface="+mn-lt"/>
            </a:endParaRPr>
          </a:p>
        </p:txBody>
      </p:sp>
    </p:spTree>
  </p:cSld>
  <p:clrMapOvr>
    <a:masterClrMapping/>
  </p:clrMapOvr>
  <p:transition spd="med"/>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tx">
  <p:cSld name="4_Section Header">
    <p:spTree>
      <p:nvGrpSpPr>
        <p:cNvPr id="1" name=""/>
        <p:cNvGrpSpPr/>
        <p:nvPr/>
      </p:nvGrpSpPr>
      <p:grpSpPr>
        <a:xfrm>
          <a:off x="0" y="0"/>
          <a:ext cx="0" cy="0"/>
          <a:chOff x="0" y="0"/>
          <a:chExt cx="0" cy="0"/>
        </a:xfrm>
      </p:grpSpPr>
      <p:pic>
        <p:nvPicPr>
          <p:cNvPr id="263" name="Image" descr="Image"/>
          <p:cNvPicPr>
            <a:picLocks noChangeAspect="1"/>
          </p:cNvPicPr>
          <p:nvPr/>
        </p:nvPicPr>
        <p:blipFill>
          <a:blip r:embed="rId2"/>
          <a:stretch>
            <a:fillRect/>
          </a:stretch>
        </p:blipFill>
        <p:spPr>
          <a:xfrm>
            <a:off x="-27005" y="-11679"/>
            <a:ext cx="6892228" cy="880764"/>
          </a:xfrm>
          <a:prstGeom prst="rect">
            <a:avLst/>
          </a:prstGeom>
          <a:ln w="12700">
            <a:miter lim="400000"/>
          </a:ln>
        </p:spPr>
      </p:pic>
      <p:pic>
        <p:nvPicPr>
          <p:cNvPr id="264" name="Picture 2" descr="Picture 2"/>
          <p:cNvPicPr>
            <a:picLocks noChangeAspect="1"/>
          </p:cNvPicPr>
          <p:nvPr/>
        </p:nvPicPr>
        <p:blipFill>
          <a:blip r:embed="rId3"/>
          <a:stretch>
            <a:fillRect/>
          </a:stretch>
        </p:blipFill>
        <p:spPr>
          <a:xfrm>
            <a:off x="11189974" y="118168"/>
            <a:ext cx="866715" cy="895041"/>
          </a:xfrm>
          <a:prstGeom prst="rect">
            <a:avLst/>
          </a:prstGeom>
          <a:ln w="12700">
            <a:miter lim="400000"/>
          </a:ln>
        </p:spPr>
      </p:pic>
      <p:pic>
        <p:nvPicPr>
          <p:cNvPr id="265" name="Picture 2" descr="Picture 2"/>
          <p:cNvPicPr>
            <a:picLocks noChangeAspect="1"/>
          </p:cNvPicPr>
          <p:nvPr/>
        </p:nvPicPr>
        <p:blipFill>
          <a:blip r:embed="rId4"/>
          <a:stretch>
            <a:fillRect/>
          </a:stretch>
        </p:blipFill>
        <p:spPr>
          <a:xfrm>
            <a:off x="74342" y="6310302"/>
            <a:ext cx="1548719" cy="474296"/>
          </a:xfrm>
          <a:prstGeom prst="rect">
            <a:avLst/>
          </a:prstGeom>
          <a:ln w="12700">
            <a:miter lim="400000"/>
          </a:ln>
        </p:spPr>
      </p:pic>
      <p:pic>
        <p:nvPicPr>
          <p:cNvPr id="267" name="Picture 4" descr="Picture 4"/>
          <p:cNvPicPr>
            <a:picLocks noChangeAspect="1"/>
          </p:cNvPicPr>
          <p:nvPr/>
        </p:nvPicPr>
        <p:blipFill>
          <a:blip r:embed="rId3"/>
          <a:stretch>
            <a:fillRect/>
          </a:stretch>
        </p:blipFill>
        <p:spPr>
          <a:xfrm>
            <a:off x="11189971" y="118168"/>
            <a:ext cx="866715" cy="895041"/>
          </a:xfrm>
          <a:prstGeom prst="rect">
            <a:avLst/>
          </a:prstGeom>
          <a:ln w="12700">
            <a:miter lim="400000"/>
          </a:ln>
        </p:spPr>
      </p:pic>
      <p:pic>
        <p:nvPicPr>
          <p:cNvPr id="268" name="Picture 2" descr="Picture 2"/>
          <p:cNvPicPr>
            <a:picLocks noChangeAspect="1"/>
          </p:cNvPicPr>
          <p:nvPr/>
        </p:nvPicPr>
        <p:blipFill>
          <a:blip r:embed="rId4"/>
          <a:stretch>
            <a:fillRect/>
          </a:stretch>
        </p:blipFill>
        <p:spPr>
          <a:xfrm>
            <a:off x="74342" y="6310295"/>
            <a:ext cx="1548719" cy="474296"/>
          </a:xfrm>
          <a:prstGeom prst="rect">
            <a:avLst/>
          </a:prstGeom>
          <a:ln w="12700">
            <a:miter lim="400000"/>
          </a:ln>
        </p:spPr>
      </p:pic>
      <p:sp>
        <p:nvSpPr>
          <p:cNvPr id="270" name="Subtitle 5"/>
          <p:cNvSpPr txBox="1"/>
          <p:nvPr/>
        </p:nvSpPr>
        <p:spPr>
          <a:xfrm>
            <a:off x="8076952" y="6684371"/>
            <a:ext cx="3794759"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t>B8.2 RCCE scenario</a:t>
            </a:r>
          </a:p>
        </p:txBody>
      </p:sp>
      <p:sp>
        <p:nvSpPr>
          <p:cNvPr id="271" name="Body Level One…"/>
          <p:cNvSpPr txBox="1">
            <a:spLocks noGrp="1"/>
          </p:cNvSpPr>
          <p:nvPr>
            <p:ph type="body" idx="1"/>
          </p:nvPr>
        </p:nvSpPr>
        <p:spPr>
          <a:xfrm>
            <a:off x="2378927" y="1247001"/>
            <a:ext cx="8222168" cy="4654071"/>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72" name="Click to add text"/>
          <p:cNvSpPr txBox="1">
            <a:spLocks noGrp="1"/>
          </p:cNvSpPr>
          <p:nvPr>
            <p:ph type="title" hasCustomPrompt="1"/>
          </p:nvPr>
        </p:nvSpPr>
        <p:spPr>
          <a:xfrm>
            <a:off x="297713" y="70581"/>
            <a:ext cx="3571875" cy="646114"/>
          </a:xfrm>
          <a:prstGeom prst="rect">
            <a:avLst/>
          </a:prstGeom>
        </p:spPr>
        <p:txBody>
          <a:bodyPr/>
          <a:lstStyle/>
          <a:p>
            <a:r>
              <a:t>Click to add text</a:t>
            </a:r>
          </a:p>
        </p:txBody>
      </p:sp>
      <p:sp>
        <p:nvSpPr>
          <p:cNvPr id="2" name="Subtitle 5">
            <a:extLst>
              <a:ext uri="{FF2B5EF4-FFF2-40B4-BE49-F238E27FC236}">
                <a16:creationId xmlns:a16="http://schemas.microsoft.com/office/drawing/2014/main" id="{25A040E8-D3E7-E817-5E6D-208CC732A0E7}"/>
              </a:ext>
            </a:extLst>
          </p:cNvPr>
          <p:cNvSpPr txBox="1"/>
          <p:nvPr userDrawn="1"/>
        </p:nvSpPr>
        <p:spPr>
          <a:xfrm>
            <a:off x="8076952" y="6518698"/>
            <a:ext cx="379475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rPr dirty="0"/>
              <a:t>RRT Advanced Training Package</a:t>
            </a:r>
          </a:p>
        </p:txBody>
      </p:sp>
      <p:sp>
        <p:nvSpPr>
          <p:cNvPr id="3" name="Slide Number">
            <a:extLst>
              <a:ext uri="{FF2B5EF4-FFF2-40B4-BE49-F238E27FC236}">
                <a16:creationId xmlns:a16="http://schemas.microsoft.com/office/drawing/2014/main" id="{5DC78F9A-F73E-1ECF-0944-352008EC3EFD}"/>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n-lt"/>
              </a:rPr>
              <a:pPr/>
              <a:t>‹#›</a:t>
            </a:fld>
            <a:endParaRPr lang="hu-HU" sz="1100" dirty="0">
              <a:latin typeface="+mn-lt"/>
            </a:endParaRPr>
          </a:p>
        </p:txBody>
      </p:sp>
    </p:spTree>
  </p:cSld>
  <p:clrMapOvr>
    <a:masterClrMapping/>
  </p:clrMapOvr>
  <p:transition spd="med"/>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tx">
  <p:cSld name="Title Slide">
    <p:spTree>
      <p:nvGrpSpPr>
        <p:cNvPr id="1" name=""/>
        <p:cNvGrpSpPr/>
        <p:nvPr/>
      </p:nvGrpSpPr>
      <p:grpSpPr>
        <a:xfrm>
          <a:off x="0" y="0"/>
          <a:ext cx="0" cy="0"/>
          <a:chOff x="0" y="0"/>
          <a:chExt cx="0" cy="0"/>
        </a:xfrm>
      </p:grpSpPr>
      <p:sp>
        <p:nvSpPr>
          <p:cNvPr id="19" name="Rectangle 1"/>
          <p:cNvSpPr/>
          <p:nvPr/>
        </p:nvSpPr>
        <p:spPr>
          <a:xfrm>
            <a:off x="0" y="11"/>
            <a:ext cx="12192000" cy="4354825"/>
          </a:xfrm>
          <a:prstGeom prst="rect">
            <a:avLst/>
          </a:prstGeom>
          <a:solidFill>
            <a:srgbClr val="ECF2F8"/>
          </a:solidFill>
          <a:ln w="12700">
            <a:miter lim="400000"/>
          </a:ln>
        </p:spPr>
        <p:txBody>
          <a:bodyPr lIns="45719" rIns="45719" anchor="ctr"/>
          <a:lstStyle/>
          <a:p>
            <a:pPr algn="ctr">
              <a:defRPr sz="500">
                <a:solidFill>
                  <a:srgbClr val="FFFFFF"/>
                </a:solidFill>
                <a:latin typeface="+mj-lt"/>
                <a:ea typeface="+mj-ea"/>
                <a:cs typeface="+mj-cs"/>
                <a:sym typeface="Source Sans Pro Regular"/>
              </a:defRPr>
            </a:pPr>
            <a:endParaRPr/>
          </a:p>
        </p:txBody>
      </p:sp>
      <p:pic>
        <p:nvPicPr>
          <p:cNvPr id="20" name="Image" descr="Image"/>
          <p:cNvPicPr>
            <a:picLocks noChangeAspect="1"/>
          </p:cNvPicPr>
          <p:nvPr/>
        </p:nvPicPr>
        <p:blipFill>
          <a:blip r:embed="rId2"/>
          <a:stretch>
            <a:fillRect/>
          </a:stretch>
        </p:blipFill>
        <p:spPr>
          <a:xfrm>
            <a:off x="-13084" y="-15553"/>
            <a:ext cx="6565405" cy="5403206"/>
          </a:xfrm>
          <a:prstGeom prst="rect">
            <a:avLst/>
          </a:prstGeom>
          <a:ln w="12700">
            <a:miter lim="400000"/>
          </a:ln>
        </p:spPr>
      </p:pic>
      <p:pic>
        <p:nvPicPr>
          <p:cNvPr id="21" name="Picture 2" descr="Picture 2"/>
          <p:cNvPicPr>
            <a:picLocks noChangeAspect="1"/>
          </p:cNvPicPr>
          <p:nvPr/>
        </p:nvPicPr>
        <p:blipFill>
          <a:blip r:embed="rId3"/>
          <a:stretch>
            <a:fillRect/>
          </a:stretch>
        </p:blipFill>
        <p:spPr>
          <a:xfrm>
            <a:off x="11189974" y="118168"/>
            <a:ext cx="866715" cy="895041"/>
          </a:xfrm>
          <a:prstGeom prst="rect">
            <a:avLst/>
          </a:prstGeom>
          <a:ln w="12700">
            <a:miter lim="400000"/>
          </a:ln>
        </p:spPr>
      </p:pic>
      <p:pic>
        <p:nvPicPr>
          <p:cNvPr id="22" name="Picture 2" descr="Picture 2"/>
          <p:cNvPicPr>
            <a:picLocks noChangeAspect="1"/>
          </p:cNvPicPr>
          <p:nvPr/>
        </p:nvPicPr>
        <p:blipFill>
          <a:blip r:embed="rId4"/>
          <a:stretch>
            <a:fillRect/>
          </a:stretch>
        </p:blipFill>
        <p:spPr>
          <a:xfrm>
            <a:off x="74342" y="6310302"/>
            <a:ext cx="1548719" cy="474296"/>
          </a:xfrm>
          <a:prstGeom prst="rect">
            <a:avLst/>
          </a:prstGeom>
          <a:ln w="12700">
            <a:miter lim="400000"/>
          </a:ln>
        </p:spPr>
      </p:pic>
      <p:pic>
        <p:nvPicPr>
          <p:cNvPr id="24" name="Picture 4" descr="Picture 4"/>
          <p:cNvPicPr>
            <a:picLocks noChangeAspect="1"/>
          </p:cNvPicPr>
          <p:nvPr/>
        </p:nvPicPr>
        <p:blipFill>
          <a:blip r:embed="rId3"/>
          <a:stretch>
            <a:fillRect/>
          </a:stretch>
        </p:blipFill>
        <p:spPr>
          <a:xfrm>
            <a:off x="11189971" y="118168"/>
            <a:ext cx="866715" cy="895041"/>
          </a:xfrm>
          <a:prstGeom prst="rect">
            <a:avLst/>
          </a:prstGeom>
          <a:ln w="12700">
            <a:miter lim="400000"/>
          </a:ln>
        </p:spPr>
      </p:pic>
      <p:pic>
        <p:nvPicPr>
          <p:cNvPr id="25" name="Picture 2" descr="Picture 2"/>
          <p:cNvPicPr>
            <a:picLocks noChangeAspect="1"/>
          </p:cNvPicPr>
          <p:nvPr/>
        </p:nvPicPr>
        <p:blipFill>
          <a:blip r:embed="rId4"/>
          <a:stretch>
            <a:fillRect/>
          </a:stretch>
        </p:blipFill>
        <p:spPr>
          <a:xfrm>
            <a:off x="74342" y="6310295"/>
            <a:ext cx="1548719" cy="474296"/>
          </a:xfrm>
          <a:prstGeom prst="rect">
            <a:avLst/>
          </a:prstGeom>
          <a:ln w="12700">
            <a:miter lim="400000"/>
          </a:ln>
        </p:spPr>
      </p:pic>
      <p:sp>
        <p:nvSpPr>
          <p:cNvPr id="27" name="Subtitle 5"/>
          <p:cNvSpPr txBox="1"/>
          <p:nvPr/>
        </p:nvSpPr>
        <p:spPr>
          <a:xfrm>
            <a:off x="8085935" y="6658764"/>
            <a:ext cx="3794759"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t>B8.3 CE tools exercise</a:t>
            </a:r>
          </a:p>
        </p:txBody>
      </p:sp>
      <p:pic>
        <p:nvPicPr>
          <p:cNvPr id="28" name="Picture 18" descr="Picture 18"/>
          <p:cNvPicPr>
            <a:picLocks noChangeAspect="1"/>
          </p:cNvPicPr>
          <p:nvPr/>
        </p:nvPicPr>
        <p:blipFill>
          <a:blip r:embed="rId5"/>
          <a:stretch>
            <a:fillRect/>
          </a:stretch>
        </p:blipFill>
        <p:spPr>
          <a:xfrm>
            <a:off x="9002490" y="5116962"/>
            <a:ext cx="2823416" cy="908687"/>
          </a:xfrm>
          <a:prstGeom prst="rect">
            <a:avLst/>
          </a:prstGeom>
          <a:ln w="12700">
            <a:miter lim="400000"/>
          </a:ln>
        </p:spPr>
      </p:pic>
      <p:pic>
        <p:nvPicPr>
          <p:cNvPr id="29" name="Picture 19" descr="Picture 19"/>
          <p:cNvPicPr>
            <a:picLocks noChangeAspect="1"/>
          </p:cNvPicPr>
          <p:nvPr/>
        </p:nvPicPr>
        <p:blipFill>
          <a:blip r:embed="rId3"/>
          <a:stretch>
            <a:fillRect/>
          </a:stretch>
        </p:blipFill>
        <p:spPr>
          <a:xfrm>
            <a:off x="11189974" y="118168"/>
            <a:ext cx="866715" cy="895041"/>
          </a:xfrm>
          <a:prstGeom prst="rect">
            <a:avLst/>
          </a:prstGeom>
          <a:ln w="12700">
            <a:miter lim="400000"/>
          </a:ln>
        </p:spPr>
      </p:pic>
      <p:sp>
        <p:nvSpPr>
          <p:cNvPr id="30" name="Body Level One…"/>
          <p:cNvSpPr txBox="1">
            <a:spLocks noGrp="1"/>
          </p:cNvSpPr>
          <p:nvPr>
            <p:ph type="body" sz="quarter" idx="1"/>
          </p:nvPr>
        </p:nvSpPr>
        <p:spPr>
          <a:xfrm>
            <a:off x="5525728" y="3491867"/>
            <a:ext cx="5925539" cy="914401"/>
          </a:xfrm>
          <a:prstGeom prst="rect">
            <a:avLst/>
          </a:prstGeom>
        </p:spPr>
        <p:txBody>
          <a:bodyPr/>
          <a:lstStyle>
            <a:lvl1pPr>
              <a:defRPr sz="3200">
                <a:latin typeface="Source Sans Pro Bold"/>
                <a:ea typeface="Source Sans Pro Bold"/>
                <a:cs typeface="Source Sans Pro Bold"/>
                <a:sym typeface="Source Sans Pro Bold"/>
              </a:defRPr>
            </a:lvl1pPr>
            <a:lvl2pPr>
              <a:defRPr sz="3200">
                <a:latin typeface="Source Sans Pro Bold"/>
                <a:ea typeface="Source Sans Pro Bold"/>
                <a:cs typeface="Source Sans Pro Bold"/>
                <a:sym typeface="Source Sans Pro Bold"/>
              </a:defRPr>
            </a:lvl2pPr>
            <a:lvl3pPr>
              <a:defRPr sz="3200">
                <a:latin typeface="Source Sans Pro Bold"/>
                <a:ea typeface="Source Sans Pro Bold"/>
                <a:cs typeface="Source Sans Pro Bold"/>
                <a:sym typeface="Source Sans Pro Bold"/>
              </a:defRPr>
            </a:lvl3pPr>
            <a:lvl4pPr>
              <a:defRPr sz="3200">
                <a:latin typeface="Source Sans Pro Bold"/>
                <a:ea typeface="Source Sans Pro Bold"/>
                <a:cs typeface="Source Sans Pro Bold"/>
                <a:sym typeface="Source Sans Pro Bold"/>
              </a:defRPr>
            </a:lvl4pPr>
            <a:lvl5pPr>
              <a:defRPr sz="3200">
                <a:latin typeface="Source Sans Pro Bold"/>
                <a:ea typeface="Source Sans Pro Bold"/>
                <a:cs typeface="Source Sans Pro Bold"/>
                <a:sym typeface="Source Sans Pro Bold"/>
              </a:defRPr>
            </a:lvl5pPr>
          </a:lstStyle>
          <a:p>
            <a:r>
              <a:t>Body Level One</a:t>
            </a:r>
          </a:p>
          <a:p>
            <a:pPr lvl="1"/>
            <a:r>
              <a:t>Body Level Two</a:t>
            </a:r>
          </a:p>
          <a:p>
            <a:pPr lvl="2"/>
            <a:r>
              <a:t>Body Level Three</a:t>
            </a:r>
          </a:p>
          <a:p>
            <a:pPr lvl="3"/>
            <a:r>
              <a:t>Body Level Four</a:t>
            </a:r>
          </a:p>
          <a:p>
            <a:pPr lvl="4"/>
            <a:r>
              <a:t>Body Level Five</a:t>
            </a:r>
          </a:p>
        </p:txBody>
      </p:sp>
      <p:sp>
        <p:nvSpPr>
          <p:cNvPr id="31" name="Title Text"/>
          <p:cNvSpPr txBox="1">
            <a:spLocks noGrp="1"/>
          </p:cNvSpPr>
          <p:nvPr>
            <p:ph type="title"/>
          </p:nvPr>
        </p:nvSpPr>
        <p:spPr>
          <a:xfrm>
            <a:off x="517796" y="1587568"/>
            <a:ext cx="4490141" cy="2410276"/>
          </a:xfrm>
          <a:prstGeom prst="rect">
            <a:avLst/>
          </a:prstGeom>
        </p:spPr>
        <p:txBody>
          <a:bodyPr/>
          <a:lstStyle/>
          <a:p>
            <a:r>
              <a:t>Title Text</a:t>
            </a:r>
          </a:p>
        </p:txBody>
      </p:sp>
      <p:sp>
        <p:nvSpPr>
          <p:cNvPr id="2" name="Subtitle 5">
            <a:extLst>
              <a:ext uri="{FF2B5EF4-FFF2-40B4-BE49-F238E27FC236}">
                <a16:creationId xmlns:a16="http://schemas.microsoft.com/office/drawing/2014/main" id="{D9DB1ED2-47E6-1617-7D80-B55CD0DA0A7E}"/>
              </a:ext>
            </a:extLst>
          </p:cNvPr>
          <p:cNvSpPr txBox="1"/>
          <p:nvPr userDrawn="1"/>
        </p:nvSpPr>
        <p:spPr>
          <a:xfrm>
            <a:off x="8085935" y="6531675"/>
            <a:ext cx="379475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rPr dirty="0"/>
              <a:t>RRT Advanced Training Package</a:t>
            </a:r>
          </a:p>
        </p:txBody>
      </p:sp>
      <p:sp>
        <p:nvSpPr>
          <p:cNvPr id="3" name="Slide Number">
            <a:extLst>
              <a:ext uri="{FF2B5EF4-FFF2-40B4-BE49-F238E27FC236}">
                <a16:creationId xmlns:a16="http://schemas.microsoft.com/office/drawing/2014/main" id="{2509A2E6-0050-9A76-346F-FB571E7DB7CA}"/>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j-lt"/>
              </a:rPr>
              <a:pPr/>
              <a:t>‹#›</a:t>
            </a:fld>
            <a:endParaRPr lang="hu-HU" sz="1100" dirty="0">
              <a:latin typeface="+mj-lt"/>
            </a:endParaRPr>
          </a:p>
        </p:txBody>
      </p:sp>
    </p:spTree>
  </p:cSld>
  <p:clrMapOvr>
    <a:masterClrMapping/>
  </p:clrMapOvr>
  <p:transition spd="med"/>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tx">
  <p:cSld name="Custom Layout">
    <p:spTree>
      <p:nvGrpSpPr>
        <p:cNvPr id="1" name=""/>
        <p:cNvGrpSpPr/>
        <p:nvPr/>
      </p:nvGrpSpPr>
      <p:grpSpPr>
        <a:xfrm>
          <a:off x="0" y="0"/>
          <a:ext cx="0" cy="0"/>
          <a:chOff x="0" y="0"/>
          <a:chExt cx="0" cy="0"/>
        </a:xfrm>
      </p:grpSpPr>
      <p:pic>
        <p:nvPicPr>
          <p:cNvPr id="38"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39" name="Picture 2" descr="Picture 2"/>
          <p:cNvPicPr>
            <a:picLocks noChangeAspect="1"/>
          </p:cNvPicPr>
          <p:nvPr/>
        </p:nvPicPr>
        <p:blipFill>
          <a:blip r:embed="rId3"/>
          <a:stretch>
            <a:fillRect/>
          </a:stretch>
        </p:blipFill>
        <p:spPr>
          <a:xfrm>
            <a:off x="11189974" y="118168"/>
            <a:ext cx="866715" cy="895041"/>
          </a:xfrm>
          <a:prstGeom prst="rect">
            <a:avLst/>
          </a:prstGeom>
          <a:ln w="12700">
            <a:miter lim="400000"/>
          </a:ln>
        </p:spPr>
      </p:pic>
      <p:pic>
        <p:nvPicPr>
          <p:cNvPr id="40" name="Picture 2" descr="Picture 2"/>
          <p:cNvPicPr>
            <a:picLocks noChangeAspect="1"/>
          </p:cNvPicPr>
          <p:nvPr/>
        </p:nvPicPr>
        <p:blipFill>
          <a:blip r:embed="rId4"/>
          <a:stretch>
            <a:fillRect/>
          </a:stretch>
        </p:blipFill>
        <p:spPr>
          <a:xfrm>
            <a:off x="74342" y="6310302"/>
            <a:ext cx="1548719" cy="474296"/>
          </a:xfrm>
          <a:prstGeom prst="rect">
            <a:avLst/>
          </a:prstGeom>
          <a:ln w="12700">
            <a:miter lim="400000"/>
          </a:ln>
        </p:spPr>
      </p:pic>
      <p:pic>
        <p:nvPicPr>
          <p:cNvPr id="42" name="Picture 4" descr="Picture 4"/>
          <p:cNvPicPr>
            <a:picLocks noChangeAspect="1"/>
          </p:cNvPicPr>
          <p:nvPr/>
        </p:nvPicPr>
        <p:blipFill>
          <a:blip r:embed="rId3"/>
          <a:stretch>
            <a:fillRect/>
          </a:stretch>
        </p:blipFill>
        <p:spPr>
          <a:xfrm>
            <a:off x="11189971" y="118168"/>
            <a:ext cx="866715" cy="895041"/>
          </a:xfrm>
          <a:prstGeom prst="rect">
            <a:avLst/>
          </a:prstGeom>
          <a:ln w="12700">
            <a:miter lim="400000"/>
          </a:ln>
        </p:spPr>
      </p:pic>
      <p:pic>
        <p:nvPicPr>
          <p:cNvPr id="43" name="Picture 2" descr="Picture 2"/>
          <p:cNvPicPr>
            <a:picLocks noChangeAspect="1"/>
          </p:cNvPicPr>
          <p:nvPr/>
        </p:nvPicPr>
        <p:blipFill>
          <a:blip r:embed="rId4"/>
          <a:stretch>
            <a:fillRect/>
          </a:stretch>
        </p:blipFill>
        <p:spPr>
          <a:xfrm>
            <a:off x="74342" y="6310295"/>
            <a:ext cx="1548719" cy="474296"/>
          </a:xfrm>
          <a:prstGeom prst="rect">
            <a:avLst/>
          </a:prstGeom>
          <a:ln w="12700">
            <a:miter lim="400000"/>
          </a:ln>
        </p:spPr>
      </p:pic>
      <p:sp>
        <p:nvSpPr>
          <p:cNvPr id="45" name="Subtitle 5"/>
          <p:cNvSpPr txBox="1"/>
          <p:nvPr/>
        </p:nvSpPr>
        <p:spPr>
          <a:xfrm>
            <a:off x="8085935" y="6658764"/>
            <a:ext cx="3794759"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t>B8.3 CE tools exercise</a:t>
            </a:r>
          </a:p>
        </p:txBody>
      </p:sp>
      <p:sp>
        <p:nvSpPr>
          <p:cNvPr id="46" name="Pentagon 4"/>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300">
                <a:solidFill>
                  <a:srgbClr val="FFFFFF"/>
                </a:solidFill>
                <a:latin typeface="+mj-lt"/>
                <a:ea typeface="+mj-ea"/>
                <a:cs typeface="+mj-cs"/>
                <a:sym typeface="Source Sans Pro Regular"/>
              </a:defRPr>
            </a:pPr>
            <a:endParaRPr/>
          </a:p>
        </p:txBody>
      </p:sp>
      <p:sp>
        <p:nvSpPr>
          <p:cNvPr id="47" name="Title Text"/>
          <p:cNvSpPr txBox="1">
            <a:spLocks noGrp="1"/>
          </p:cNvSpPr>
          <p:nvPr>
            <p:ph type="title"/>
          </p:nvPr>
        </p:nvSpPr>
        <p:spPr>
          <a:xfrm>
            <a:off x="233916" y="843592"/>
            <a:ext cx="3264196" cy="1932377"/>
          </a:xfrm>
          <a:prstGeom prst="rect">
            <a:avLst/>
          </a:prstGeom>
        </p:spPr>
        <p:txBody>
          <a:bodyPr/>
          <a:lstStyle/>
          <a:p>
            <a:r>
              <a:t>Title Text</a:t>
            </a:r>
          </a:p>
        </p:txBody>
      </p:sp>
      <p:sp>
        <p:nvSpPr>
          <p:cNvPr id="48" name="Body Level One…"/>
          <p:cNvSpPr txBox="1">
            <a:spLocks noGrp="1"/>
          </p:cNvSpPr>
          <p:nvPr>
            <p:ph type="body" idx="1"/>
          </p:nvPr>
        </p:nvSpPr>
        <p:spPr>
          <a:xfrm>
            <a:off x="4273551" y="842965"/>
            <a:ext cx="7529515" cy="5546726"/>
          </a:xfrm>
          <a:prstGeom prst="rect">
            <a:avLst/>
          </a:prstGeom>
        </p:spPr>
        <p:txBody>
          <a:bodyPr anchor="ctr"/>
          <a:lstStyle/>
          <a:p>
            <a:r>
              <a:t>Body Level One</a:t>
            </a:r>
          </a:p>
          <a:p>
            <a:pPr lvl="1"/>
            <a:r>
              <a:t>Body Level Two</a:t>
            </a:r>
          </a:p>
          <a:p>
            <a:pPr lvl="2"/>
            <a:r>
              <a:t>Body Level Three</a:t>
            </a:r>
          </a:p>
          <a:p>
            <a:pPr lvl="3"/>
            <a:r>
              <a:t>Body Level Four</a:t>
            </a:r>
          </a:p>
          <a:p>
            <a:pPr lvl="4"/>
            <a:r>
              <a:t>Body Level Five</a:t>
            </a:r>
          </a:p>
        </p:txBody>
      </p:sp>
      <p:sp>
        <p:nvSpPr>
          <p:cNvPr id="2" name="Subtitle 5">
            <a:extLst>
              <a:ext uri="{FF2B5EF4-FFF2-40B4-BE49-F238E27FC236}">
                <a16:creationId xmlns:a16="http://schemas.microsoft.com/office/drawing/2014/main" id="{5C0628CB-4048-E090-B676-ACFCC1EEB8E3}"/>
              </a:ext>
            </a:extLst>
          </p:cNvPr>
          <p:cNvSpPr txBox="1"/>
          <p:nvPr userDrawn="1"/>
        </p:nvSpPr>
        <p:spPr>
          <a:xfrm>
            <a:off x="8085935" y="6531675"/>
            <a:ext cx="379475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rPr dirty="0"/>
              <a:t>RRT Advanced Training Package</a:t>
            </a:r>
          </a:p>
        </p:txBody>
      </p:sp>
      <p:sp>
        <p:nvSpPr>
          <p:cNvPr id="3" name="Slide Number">
            <a:extLst>
              <a:ext uri="{FF2B5EF4-FFF2-40B4-BE49-F238E27FC236}">
                <a16:creationId xmlns:a16="http://schemas.microsoft.com/office/drawing/2014/main" id="{F0C74F5D-EEA8-83CB-23D9-30621E7ECBCD}"/>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j-lt"/>
              </a:rPr>
              <a:pPr/>
              <a:t>‹#›</a:t>
            </a:fld>
            <a:endParaRPr lang="hu-HU" sz="1100" dirty="0">
              <a:latin typeface="+mj-lt"/>
            </a:endParaRPr>
          </a:p>
        </p:txBody>
      </p:sp>
    </p:spTree>
  </p:cSld>
  <p:clrMapOvr>
    <a:masterClrMapping/>
  </p:clrMapOvr>
  <p:transition spd="med"/>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type="tx">
  <p:cSld name="5_Custom Layout">
    <p:spTree>
      <p:nvGrpSpPr>
        <p:cNvPr id="1" name=""/>
        <p:cNvGrpSpPr/>
        <p:nvPr/>
      </p:nvGrpSpPr>
      <p:grpSpPr>
        <a:xfrm>
          <a:off x="0" y="0"/>
          <a:ext cx="0" cy="0"/>
          <a:chOff x="0" y="0"/>
          <a:chExt cx="0" cy="0"/>
        </a:xfrm>
      </p:grpSpPr>
      <p:pic>
        <p:nvPicPr>
          <p:cNvPr id="55"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56" name="Picture 2" descr="Picture 2"/>
          <p:cNvPicPr>
            <a:picLocks noChangeAspect="1"/>
          </p:cNvPicPr>
          <p:nvPr/>
        </p:nvPicPr>
        <p:blipFill>
          <a:blip r:embed="rId3"/>
          <a:stretch>
            <a:fillRect/>
          </a:stretch>
        </p:blipFill>
        <p:spPr>
          <a:xfrm>
            <a:off x="11189974" y="118168"/>
            <a:ext cx="866715" cy="895041"/>
          </a:xfrm>
          <a:prstGeom prst="rect">
            <a:avLst/>
          </a:prstGeom>
          <a:ln w="12700">
            <a:miter lim="400000"/>
          </a:ln>
        </p:spPr>
      </p:pic>
      <p:pic>
        <p:nvPicPr>
          <p:cNvPr id="57" name="Picture 2" descr="Picture 2"/>
          <p:cNvPicPr>
            <a:picLocks noChangeAspect="1"/>
          </p:cNvPicPr>
          <p:nvPr/>
        </p:nvPicPr>
        <p:blipFill>
          <a:blip r:embed="rId4"/>
          <a:stretch>
            <a:fillRect/>
          </a:stretch>
        </p:blipFill>
        <p:spPr>
          <a:xfrm>
            <a:off x="74342" y="6310302"/>
            <a:ext cx="1548719" cy="474296"/>
          </a:xfrm>
          <a:prstGeom prst="rect">
            <a:avLst/>
          </a:prstGeom>
          <a:ln w="12700">
            <a:miter lim="400000"/>
          </a:ln>
        </p:spPr>
      </p:pic>
      <p:pic>
        <p:nvPicPr>
          <p:cNvPr id="59" name="Picture 4" descr="Picture 4"/>
          <p:cNvPicPr>
            <a:picLocks noChangeAspect="1"/>
          </p:cNvPicPr>
          <p:nvPr/>
        </p:nvPicPr>
        <p:blipFill>
          <a:blip r:embed="rId3"/>
          <a:stretch>
            <a:fillRect/>
          </a:stretch>
        </p:blipFill>
        <p:spPr>
          <a:xfrm>
            <a:off x="11189971" y="118168"/>
            <a:ext cx="866715" cy="895041"/>
          </a:xfrm>
          <a:prstGeom prst="rect">
            <a:avLst/>
          </a:prstGeom>
          <a:ln w="12700">
            <a:miter lim="400000"/>
          </a:ln>
        </p:spPr>
      </p:pic>
      <p:pic>
        <p:nvPicPr>
          <p:cNvPr id="60" name="Picture 2" descr="Picture 2"/>
          <p:cNvPicPr>
            <a:picLocks noChangeAspect="1"/>
          </p:cNvPicPr>
          <p:nvPr/>
        </p:nvPicPr>
        <p:blipFill>
          <a:blip r:embed="rId4"/>
          <a:stretch>
            <a:fillRect/>
          </a:stretch>
        </p:blipFill>
        <p:spPr>
          <a:xfrm>
            <a:off x="74342" y="6310295"/>
            <a:ext cx="1548719" cy="474296"/>
          </a:xfrm>
          <a:prstGeom prst="rect">
            <a:avLst/>
          </a:prstGeom>
          <a:ln w="12700">
            <a:miter lim="400000"/>
          </a:ln>
        </p:spPr>
      </p:pic>
      <p:sp>
        <p:nvSpPr>
          <p:cNvPr id="62" name="Subtitle 5"/>
          <p:cNvSpPr txBox="1"/>
          <p:nvPr/>
        </p:nvSpPr>
        <p:spPr>
          <a:xfrm>
            <a:off x="8085935" y="6658764"/>
            <a:ext cx="3794759"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t>B8.3 CE tools exercise</a:t>
            </a:r>
          </a:p>
        </p:txBody>
      </p:sp>
      <p:sp>
        <p:nvSpPr>
          <p:cNvPr id="63" name="Pentagon 4"/>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300">
                <a:solidFill>
                  <a:srgbClr val="FFFFFF"/>
                </a:solidFill>
                <a:latin typeface="+mj-lt"/>
                <a:ea typeface="+mj-ea"/>
                <a:cs typeface="+mj-cs"/>
                <a:sym typeface="Source Sans Pro Regular"/>
              </a:defRPr>
            </a:pPr>
            <a:endParaRPr/>
          </a:p>
        </p:txBody>
      </p:sp>
      <p:sp>
        <p:nvSpPr>
          <p:cNvPr id="64" name="Title Text"/>
          <p:cNvSpPr txBox="1">
            <a:spLocks noGrp="1"/>
          </p:cNvSpPr>
          <p:nvPr>
            <p:ph type="title"/>
          </p:nvPr>
        </p:nvSpPr>
        <p:spPr>
          <a:xfrm>
            <a:off x="263351" y="188639"/>
            <a:ext cx="3264196" cy="1932378"/>
          </a:xfrm>
          <a:prstGeom prst="rect">
            <a:avLst/>
          </a:prstGeom>
        </p:spPr>
        <p:txBody>
          <a:bodyPr/>
          <a:lstStyle/>
          <a:p>
            <a:r>
              <a:t>Title Text</a:t>
            </a:r>
          </a:p>
        </p:txBody>
      </p:sp>
      <p:sp>
        <p:nvSpPr>
          <p:cNvPr id="65" name="Body Level One…"/>
          <p:cNvSpPr txBox="1">
            <a:spLocks noGrp="1"/>
          </p:cNvSpPr>
          <p:nvPr>
            <p:ph type="body" idx="1"/>
          </p:nvPr>
        </p:nvSpPr>
        <p:spPr>
          <a:xfrm>
            <a:off x="4273551" y="842965"/>
            <a:ext cx="7529515" cy="5546726"/>
          </a:xfrm>
          <a:prstGeom prst="rect">
            <a:avLst/>
          </a:prstGeom>
        </p:spPr>
        <p:txBody>
          <a:bodyPr anchor="ctr"/>
          <a:lstStyle/>
          <a:p>
            <a:r>
              <a:t>Body Level One</a:t>
            </a:r>
          </a:p>
          <a:p>
            <a:pPr lvl="1"/>
            <a:r>
              <a:t>Body Level Two</a:t>
            </a:r>
          </a:p>
          <a:p>
            <a:pPr lvl="2"/>
            <a:r>
              <a:t>Body Level Three</a:t>
            </a:r>
          </a:p>
          <a:p>
            <a:pPr lvl="3"/>
            <a:r>
              <a:t>Body Level Four</a:t>
            </a:r>
          </a:p>
          <a:p>
            <a:pPr lvl="4"/>
            <a:r>
              <a:t>Body Level Five</a:t>
            </a:r>
          </a:p>
        </p:txBody>
      </p:sp>
      <p:sp>
        <p:nvSpPr>
          <p:cNvPr id="2" name="Subtitle 5">
            <a:extLst>
              <a:ext uri="{FF2B5EF4-FFF2-40B4-BE49-F238E27FC236}">
                <a16:creationId xmlns:a16="http://schemas.microsoft.com/office/drawing/2014/main" id="{419AD148-127F-9F29-F98E-F4CED146C3C3}"/>
              </a:ext>
            </a:extLst>
          </p:cNvPr>
          <p:cNvSpPr txBox="1"/>
          <p:nvPr userDrawn="1"/>
        </p:nvSpPr>
        <p:spPr>
          <a:xfrm>
            <a:off x="8085935" y="6531675"/>
            <a:ext cx="379475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rPr dirty="0"/>
              <a:t>RRT Advanced Training Package</a:t>
            </a:r>
          </a:p>
        </p:txBody>
      </p:sp>
      <p:sp>
        <p:nvSpPr>
          <p:cNvPr id="3" name="Slide Number">
            <a:extLst>
              <a:ext uri="{FF2B5EF4-FFF2-40B4-BE49-F238E27FC236}">
                <a16:creationId xmlns:a16="http://schemas.microsoft.com/office/drawing/2014/main" id="{AF35A626-6389-695A-C947-40F68B40D2CE}"/>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j-lt"/>
              </a:rPr>
              <a:pPr/>
              <a:t>‹#›</a:t>
            </a:fld>
            <a:endParaRPr lang="hu-HU" sz="1100" dirty="0">
              <a:latin typeface="+mj-lt"/>
            </a:endParaRPr>
          </a:p>
        </p:txBody>
      </p:sp>
      <p:sp>
        <p:nvSpPr>
          <p:cNvPr id="4" name="Rounded Rectangle 3">
            <a:extLst>
              <a:ext uri="{FF2B5EF4-FFF2-40B4-BE49-F238E27FC236}">
                <a16:creationId xmlns:a16="http://schemas.microsoft.com/office/drawing/2014/main" id="{B829E0A6-D247-2814-1673-1BCDC32F6E68}"/>
              </a:ext>
            </a:extLst>
          </p:cNvPr>
          <p:cNvSpPr/>
          <p:nvPr userDrawn="1"/>
        </p:nvSpPr>
        <p:spPr>
          <a:xfrm flipV="1">
            <a:off x="389002" y="1484783"/>
            <a:ext cx="2336738" cy="112789"/>
          </a:xfrm>
          <a:prstGeom prst="roundRect">
            <a:avLst>
              <a:gd name="adj" fmla="val 50000"/>
            </a:avLst>
          </a:prstGeom>
          <a:solidFill>
            <a:schemeClr val="accent3"/>
          </a:solidFill>
          <a:ln w="12700">
            <a:miter lim="400000"/>
          </a:ln>
        </p:spPr>
        <p:txBody>
          <a:bodyPr lIns="45719" rIns="45719" anchor="ctr"/>
          <a:lstStyle/>
          <a:p>
            <a:pPr algn="ctr">
              <a:defRPr sz="500">
                <a:solidFill>
                  <a:srgbClr val="FFFFFF"/>
                </a:solidFill>
                <a:latin typeface="+mj-lt"/>
                <a:ea typeface="+mj-ea"/>
                <a:cs typeface="+mj-cs"/>
                <a:sym typeface="Source Sans Pro Regular"/>
              </a:defRPr>
            </a:pPr>
            <a:endParaRPr dirty="0">
              <a:solidFill>
                <a:srgbClr val="729E03"/>
              </a:solidFill>
            </a:endParaRPr>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x">
  <p:cSld name="Custom Layout">
    <p:spTree>
      <p:nvGrpSpPr>
        <p:cNvPr id="1" name=""/>
        <p:cNvGrpSpPr/>
        <p:nvPr/>
      </p:nvGrpSpPr>
      <p:grpSpPr>
        <a:xfrm>
          <a:off x="0" y="0"/>
          <a:ext cx="0" cy="0"/>
          <a:chOff x="0" y="0"/>
          <a:chExt cx="0" cy="0"/>
        </a:xfrm>
      </p:grpSpPr>
      <p:pic>
        <p:nvPicPr>
          <p:cNvPr id="38"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39" name="Picture 2" descr="Picture 2"/>
          <p:cNvPicPr>
            <a:picLocks noChangeAspect="1"/>
          </p:cNvPicPr>
          <p:nvPr/>
        </p:nvPicPr>
        <p:blipFill>
          <a:blip r:embed="rId3"/>
          <a:stretch>
            <a:fillRect/>
          </a:stretch>
        </p:blipFill>
        <p:spPr>
          <a:xfrm>
            <a:off x="11189974" y="118168"/>
            <a:ext cx="866715" cy="895041"/>
          </a:xfrm>
          <a:prstGeom prst="rect">
            <a:avLst/>
          </a:prstGeom>
          <a:ln w="12700">
            <a:miter lim="400000"/>
          </a:ln>
        </p:spPr>
      </p:pic>
      <p:pic>
        <p:nvPicPr>
          <p:cNvPr id="40" name="Picture 2" descr="Picture 2"/>
          <p:cNvPicPr>
            <a:picLocks noChangeAspect="1"/>
          </p:cNvPicPr>
          <p:nvPr/>
        </p:nvPicPr>
        <p:blipFill>
          <a:blip r:embed="rId4"/>
          <a:stretch>
            <a:fillRect/>
          </a:stretch>
        </p:blipFill>
        <p:spPr>
          <a:xfrm>
            <a:off x="74342" y="6310302"/>
            <a:ext cx="1548719" cy="474296"/>
          </a:xfrm>
          <a:prstGeom prst="rect">
            <a:avLst/>
          </a:prstGeom>
          <a:ln w="12700">
            <a:miter lim="400000"/>
          </a:ln>
        </p:spPr>
      </p:pic>
      <p:pic>
        <p:nvPicPr>
          <p:cNvPr id="42" name="Picture 4" descr="Picture 4"/>
          <p:cNvPicPr>
            <a:picLocks noChangeAspect="1"/>
          </p:cNvPicPr>
          <p:nvPr/>
        </p:nvPicPr>
        <p:blipFill>
          <a:blip r:embed="rId3"/>
          <a:stretch>
            <a:fillRect/>
          </a:stretch>
        </p:blipFill>
        <p:spPr>
          <a:xfrm>
            <a:off x="11189971" y="118168"/>
            <a:ext cx="866715" cy="895041"/>
          </a:xfrm>
          <a:prstGeom prst="rect">
            <a:avLst/>
          </a:prstGeom>
          <a:ln w="12700">
            <a:miter lim="400000"/>
          </a:ln>
        </p:spPr>
      </p:pic>
      <p:pic>
        <p:nvPicPr>
          <p:cNvPr id="43" name="Picture 2" descr="Picture 2"/>
          <p:cNvPicPr>
            <a:picLocks noChangeAspect="1"/>
          </p:cNvPicPr>
          <p:nvPr/>
        </p:nvPicPr>
        <p:blipFill>
          <a:blip r:embed="rId4"/>
          <a:stretch>
            <a:fillRect/>
          </a:stretch>
        </p:blipFill>
        <p:spPr>
          <a:xfrm>
            <a:off x="74342" y="6310295"/>
            <a:ext cx="1548719" cy="474296"/>
          </a:xfrm>
          <a:prstGeom prst="rect">
            <a:avLst/>
          </a:prstGeom>
          <a:ln w="12700">
            <a:miter lim="400000"/>
          </a:ln>
        </p:spPr>
      </p:pic>
      <p:sp>
        <p:nvSpPr>
          <p:cNvPr id="45" name="Subtitle 5"/>
          <p:cNvSpPr txBox="1"/>
          <p:nvPr/>
        </p:nvSpPr>
        <p:spPr>
          <a:xfrm>
            <a:off x="8076952" y="6684371"/>
            <a:ext cx="3794759"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t>B8.2 RCCE scenario</a:t>
            </a:r>
          </a:p>
        </p:txBody>
      </p:sp>
      <p:sp>
        <p:nvSpPr>
          <p:cNvPr id="46" name="Pentagon 4"/>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300">
                <a:solidFill>
                  <a:srgbClr val="FFFFFF"/>
                </a:solidFill>
                <a:latin typeface="+mn-lt"/>
                <a:ea typeface="+mn-ea"/>
                <a:cs typeface="+mn-cs"/>
                <a:sym typeface="Source Sans Pro Regular"/>
              </a:defRPr>
            </a:pPr>
            <a:endParaRPr/>
          </a:p>
        </p:txBody>
      </p:sp>
      <p:sp>
        <p:nvSpPr>
          <p:cNvPr id="47" name="Title Text"/>
          <p:cNvSpPr txBox="1">
            <a:spLocks noGrp="1"/>
          </p:cNvSpPr>
          <p:nvPr>
            <p:ph type="title"/>
          </p:nvPr>
        </p:nvSpPr>
        <p:spPr>
          <a:xfrm>
            <a:off x="303490" y="174952"/>
            <a:ext cx="3264196" cy="1932377"/>
          </a:xfrm>
          <a:prstGeom prst="rect">
            <a:avLst/>
          </a:prstGeom>
        </p:spPr>
        <p:txBody>
          <a:bodyPr/>
          <a:lstStyle/>
          <a:p>
            <a:r>
              <a:t>Title Text</a:t>
            </a:r>
          </a:p>
        </p:txBody>
      </p:sp>
      <p:sp>
        <p:nvSpPr>
          <p:cNvPr id="48" name="Body Level One…"/>
          <p:cNvSpPr txBox="1">
            <a:spLocks noGrp="1"/>
          </p:cNvSpPr>
          <p:nvPr>
            <p:ph type="body" idx="1"/>
          </p:nvPr>
        </p:nvSpPr>
        <p:spPr>
          <a:xfrm>
            <a:off x="4273551" y="842965"/>
            <a:ext cx="7529515" cy="5546726"/>
          </a:xfrm>
          <a:prstGeom prst="rect">
            <a:avLst/>
          </a:prstGeom>
        </p:spPr>
        <p:txBody>
          <a:bodyPr anchor="ctr"/>
          <a:lstStyle/>
          <a:p>
            <a:r>
              <a:t>Body Level One</a:t>
            </a:r>
          </a:p>
          <a:p>
            <a:pPr lvl="1"/>
            <a:r>
              <a:t>Body Level Two</a:t>
            </a:r>
          </a:p>
          <a:p>
            <a:pPr lvl="2"/>
            <a:r>
              <a:t>Body Level Three</a:t>
            </a:r>
          </a:p>
          <a:p>
            <a:pPr lvl="3"/>
            <a:r>
              <a:t>Body Level Four</a:t>
            </a:r>
          </a:p>
          <a:p>
            <a:pPr lvl="4"/>
            <a:r>
              <a:t>Body Level Five</a:t>
            </a:r>
          </a:p>
        </p:txBody>
      </p:sp>
      <p:sp>
        <p:nvSpPr>
          <p:cNvPr id="3" name="Subtitle 5">
            <a:extLst>
              <a:ext uri="{FF2B5EF4-FFF2-40B4-BE49-F238E27FC236}">
                <a16:creationId xmlns:a16="http://schemas.microsoft.com/office/drawing/2014/main" id="{A41DBA80-98D0-3A5A-2A98-B9EEB626F3C6}"/>
              </a:ext>
            </a:extLst>
          </p:cNvPr>
          <p:cNvSpPr txBox="1"/>
          <p:nvPr userDrawn="1"/>
        </p:nvSpPr>
        <p:spPr>
          <a:xfrm>
            <a:off x="8076952" y="6518698"/>
            <a:ext cx="379475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rPr dirty="0"/>
              <a:t>RRT Advanced Training Package</a:t>
            </a:r>
          </a:p>
        </p:txBody>
      </p:sp>
      <p:sp>
        <p:nvSpPr>
          <p:cNvPr id="4" name="Slide Number">
            <a:extLst>
              <a:ext uri="{FF2B5EF4-FFF2-40B4-BE49-F238E27FC236}">
                <a16:creationId xmlns:a16="http://schemas.microsoft.com/office/drawing/2014/main" id="{EA3A1988-7378-1B42-17AE-AE47ED36DB15}"/>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n-lt"/>
              </a:rPr>
              <a:pPr/>
              <a:t>‹#›</a:t>
            </a:fld>
            <a:endParaRPr lang="hu-HU" sz="1100" dirty="0">
              <a:latin typeface="+mn-lt"/>
            </a:endParaRPr>
          </a:p>
        </p:txBody>
      </p:sp>
      <p:sp>
        <p:nvSpPr>
          <p:cNvPr id="5" name="Rounded Rectangle 3">
            <a:extLst>
              <a:ext uri="{FF2B5EF4-FFF2-40B4-BE49-F238E27FC236}">
                <a16:creationId xmlns:a16="http://schemas.microsoft.com/office/drawing/2014/main" id="{EBFB5EF6-022B-98C0-491D-2B3787AC8D8E}"/>
              </a:ext>
            </a:extLst>
          </p:cNvPr>
          <p:cNvSpPr/>
          <p:nvPr userDrawn="1"/>
        </p:nvSpPr>
        <p:spPr>
          <a:xfrm flipV="1">
            <a:off x="389002" y="1484783"/>
            <a:ext cx="2336738" cy="112789"/>
          </a:xfrm>
          <a:prstGeom prst="roundRect">
            <a:avLst>
              <a:gd name="adj" fmla="val 50000"/>
            </a:avLst>
          </a:prstGeom>
          <a:solidFill>
            <a:schemeClr val="accent3"/>
          </a:solidFill>
          <a:ln w="12700">
            <a:miter lim="400000"/>
          </a:ln>
        </p:spPr>
        <p:txBody>
          <a:bodyPr lIns="45719" rIns="45719" anchor="ctr"/>
          <a:lstStyle/>
          <a:p>
            <a:pPr algn="ctr">
              <a:defRPr sz="500">
                <a:solidFill>
                  <a:srgbClr val="FFFFFF"/>
                </a:solidFill>
                <a:latin typeface="+mj-lt"/>
                <a:ea typeface="+mj-ea"/>
                <a:cs typeface="+mj-cs"/>
                <a:sym typeface="Source Sans Pro Regular"/>
              </a:defRPr>
            </a:pPr>
            <a:endParaRPr dirty="0">
              <a:solidFill>
                <a:srgbClr val="729E03"/>
              </a:solidFill>
            </a:endParaRPr>
          </a:p>
        </p:txBody>
      </p:sp>
    </p:spTree>
  </p:cSld>
  <p:clrMapOvr>
    <a:masterClrMapping/>
  </p:clrMapOvr>
  <p:transition spd="med"/>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tx">
  <p:cSld name="4_Custom Layout">
    <p:spTree>
      <p:nvGrpSpPr>
        <p:cNvPr id="1" name=""/>
        <p:cNvGrpSpPr/>
        <p:nvPr/>
      </p:nvGrpSpPr>
      <p:grpSpPr>
        <a:xfrm>
          <a:off x="0" y="0"/>
          <a:ext cx="0" cy="0"/>
          <a:chOff x="0" y="0"/>
          <a:chExt cx="0" cy="0"/>
        </a:xfrm>
      </p:grpSpPr>
      <p:pic>
        <p:nvPicPr>
          <p:cNvPr id="73"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74" name="Picture 2" descr="Picture 2"/>
          <p:cNvPicPr>
            <a:picLocks noChangeAspect="1"/>
          </p:cNvPicPr>
          <p:nvPr/>
        </p:nvPicPr>
        <p:blipFill>
          <a:blip r:embed="rId3"/>
          <a:stretch>
            <a:fillRect/>
          </a:stretch>
        </p:blipFill>
        <p:spPr>
          <a:xfrm>
            <a:off x="11189974" y="118168"/>
            <a:ext cx="866715" cy="895041"/>
          </a:xfrm>
          <a:prstGeom prst="rect">
            <a:avLst/>
          </a:prstGeom>
          <a:ln w="12700">
            <a:miter lim="400000"/>
          </a:ln>
        </p:spPr>
      </p:pic>
      <p:pic>
        <p:nvPicPr>
          <p:cNvPr id="75" name="Picture 2" descr="Picture 2"/>
          <p:cNvPicPr>
            <a:picLocks noChangeAspect="1"/>
          </p:cNvPicPr>
          <p:nvPr/>
        </p:nvPicPr>
        <p:blipFill>
          <a:blip r:embed="rId4"/>
          <a:stretch>
            <a:fillRect/>
          </a:stretch>
        </p:blipFill>
        <p:spPr>
          <a:xfrm>
            <a:off x="74342" y="6310302"/>
            <a:ext cx="1548719" cy="474296"/>
          </a:xfrm>
          <a:prstGeom prst="rect">
            <a:avLst/>
          </a:prstGeom>
          <a:ln w="12700">
            <a:miter lim="400000"/>
          </a:ln>
        </p:spPr>
      </p:pic>
      <p:pic>
        <p:nvPicPr>
          <p:cNvPr id="77" name="Picture 4" descr="Picture 4"/>
          <p:cNvPicPr>
            <a:picLocks noChangeAspect="1"/>
          </p:cNvPicPr>
          <p:nvPr/>
        </p:nvPicPr>
        <p:blipFill>
          <a:blip r:embed="rId3"/>
          <a:stretch>
            <a:fillRect/>
          </a:stretch>
        </p:blipFill>
        <p:spPr>
          <a:xfrm>
            <a:off x="11189971" y="118168"/>
            <a:ext cx="866715" cy="895041"/>
          </a:xfrm>
          <a:prstGeom prst="rect">
            <a:avLst/>
          </a:prstGeom>
          <a:ln w="12700">
            <a:miter lim="400000"/>
          </a:ln>
        </p:spPr>
      </p:pic>
      <p:pic>
        <p:nvPicPr>
          <p:cNvPr id="78" name="Picture 2" descr="Picture 2"/>
          <p:cNvPicPr>
            <a:picLocks noChangeAspect="1"/>
          </p:cNvPicPr>
          <p:nvPr/>
        </p:nvPicPr>
        <p:blipFill>
          <a:blip r:embed="rId4"/>
          <a:stretch>
            <a:fillRect/>
          </a:stretch>
        </p:blipFill>
        <p:spPr>
          <a:xfrm>
            <a:off x="74342" y="6310295"/>
            <a:ext cx="1548719" cy="474296"/>
          </a:xfrm>
          <a:prstGeom prst="rect">
            <a:avLst/>
          </a:prstGeom>
          <a:ln w="12700">
            <a:miter lim="400000"/>
          </a:ln>
        </p:spPr>
      </p:pic>
      <p:sp>
        <p:nvSpPr>
          <p:cNvPr id="80" name="Subtitle 5"/>
          <p:cNvSpPr txBox="1"/>
          <p:nvPr userDrawn="1"/>
        </p:nvSpPr>
        <p:spPr>
          <a:xfrm>
            <a:off x="8085935" y="6658764"/>
            <a:ext cx="3794759"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t>B8.3 CE tools exercise</a:t>
            </a:r>
          </a:p>
        </p:txBody>
      </p:sp>
      <p:sp>
        <p:nvSpPr>
          <p:cNvPr id="83" name="Pentagon 6"/>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300">
                <a:solidFill>
                  <a:srgbClr val="FFFFFF"/>
                </a:solidFill>
                <a:latin typeface="+mj-lt"/>
                <a:ea typeface="+mj-ea"/>
                <a:cs typeface="+mj-cs"/>
                <a:sym typeface="Source Sans Pro Regular"/>
              </a:defRPr>
            </a:pPr>
            <a:endParaRPr/>
          </a:p>
        </p:txBody>
      </p:sp>
      <p:sp>
        <p:nvSpPr>
          <p:cNvPr id="84" name="Body Level One…"/>
          <p:cNvSpPr txBox="1">
            <a:spLocks noGrp="1"/>
          </p:cNvSpPr>
          <p:nvPr>
            <p:ph type="body" idx="1"/>
          </p:nvPr>
        </p:nvSpPr>
        <p:spPr>
          <a:xfrm>
            <a:off x="4273551" y="842965"/>
            <a:ext cx="7529515" cy="5546726"/>
          </a:xfrm>
          <a:prstGeom prst="rect">
            <a:avLst/>
          </a:prstGeom>
        </p:spPr>
        <p:txBody>
          <a:bodyPr anchor="ctr"/>
          <a:lstStyle/>
          <a:p>
            <a:r>
              <a:t>Body Level One</a:t>
            </a:r>
          </a:p>
          <a:p>
            <a:pPr lvl="1"/>
            <a:r>
              <a:t>Body Level Two</a:t>
            </a:r>
          </a:p>
          <a:p>
            <a:pPr lvl="2"/>
            <a:r>
              <a:t>Body Level Three</a:t>
            </a:r>
          </a:p>
          <a:p>
            <a:pPr lvl="3"/>
            <a:r>
              <a:t>Body Level Four</a:t>
            </a:r>
          </a:p>
          <a:p>
            <a:pPr lvl="4"/>
            <a:r>
              <a:t>Body Level Five</a:t>
            </a:r>
          </a:p>
        </p:txBody>
      </p:sp>
      <p:sp>
        <p:nvSpPr>
          <p:cNvPr id="2" name="Subtitle 5">
            <a:extLst>
              <a:ext uri="{FF2B5EF4-FFF2-40B4-BE49-F238E27FC236}">
                <a16:creationId xmlns:a16="http://schemas.microsoft.com/office/drawing/2014/main" id="{BE56AC6B-7190-2C65-F4DD-11D15778BCD2}"/>
              </a:ext>
            </a:extLst>
          </p:cNvPr>
          <p:cNvSpPr txBox="1"/>
          <p:nvPr userDrawn="1"/>
        </p:nvSpPr>
        <p:spPr>
          <a:xfrm>
            <a:off x="8085935" y="6531675"/>
            <a:ext cx="379475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rPr dirty="0"/>
              <a:t>RRT Advanced Training Package</a:t>
            </a:r>
          </a:p>
        </p:txBody>
      </p:sp>
      <p:sp>
        <p:nvSpPr>
          <p:cNvPr id="3" name="Slide Number">
            <a:extLst>
              <a:ext uri="{FF2B5EF4-FFF2-40B4-BE49-F238E27FC236}">
                <a16:creationId xmlns:a16="http://schemas.microsoft.com/office/drawing/2014/main" id="{A58AE975-0CE4-17D6-C45D-0F3E6B3562EB}"/>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j-lt"/>
              </a:rPr>
              <a:pPr/>
              <a:t>‹#›</a:t>
            </a:fld>
            <a:endParaRPr lang="hu-HU" sz="1100" dirty="0">
              <a:latin typeface="+mj-lt"/>
            </a:endParaRPr>
          </a:p>
        </p:txBody>
      </p:sp>
      <p:sp>
        <p:nvSpPr>
          <p:cNvPr id="4" name="TextBox 4">
            <a:extLst>
              <a:ext uri="{FF2B5EF4-FFF2-40B4-BE49-F238E27FC236}">
                <a16:creationId xmlns:a16="http://schemas.microsoft.com/office/drawing/2014/main" id="{9E9662A6-1C56-9D28-4B44-62DBF90E7AF3}"/>
              </a:ext>
            </a:extLst>
          </p:cNvPr>
          <p:cNvSpPr txBox="1"/>
          <p:nvPr userDrawn="1"/>
        </p:nvSpPr>
        <p:spPr>
          <a:xfrm>
            <a:off x="388936" y="885342"/>
            <a:ext cx="3355607" cy="5994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rPr b="1" dirty="0"/>
              <a:t>Key messages</a:t>
            </a:r>
          </a:p>
        </p:txBody>
      </p:sp>
      <p:sp>
        <p:nvSpPr>
          <p:cNvPr id="5" name="Rounded Rectangle 3">
            <a:extLst>
              <a:ext uri="{FF2B5EF4-FFF2-40B4-BE49-F238E27FC236}">
                <a16:creationId xmlns:a16="http://schemas.microsoft.com/office/drawing/2014/main" id="{610D19AA-1096-5C7A-58AB-E984284B359A}"/>
              </a:ext>
            </a:extLst>
          </p:cNvPr>
          <p:cNvSpPr/>
          <p:nvPr userDrawn="1"/>
        </p:nvSpPr>
        <p:spPr>
          <a:xfrm flipV="1">
            <a:off x="389002" y="1484783"/>
            <a:ext cx="2336738" cy="112789"/>
          </a:xfrm>
          <a:prstGeom prst="roundRect">
            <a:avLst>
              <a:gd name="adj" fmla="val 50000"/>
            </a:avLst>
          </a:prstGeom>
          <a:solidFill>
            <a:schemeClr val="accent3"/>
          </a:solidFill>
          <a:ln w="12700">
            <a:miter lim="400000"/>
          </a:ln>
        </p:spPr>
        <p:txBody>
          <a:bodyPr lIns="45719" rIns="45719" anchor="ctr"/>
          <a:lstStyle/>
          <a:p>
            <a:pPr algn="ctr">
              <a:defRPr sz="500">
                <a:solidFill>
                  <a:srgbClr val="FFFFFF"/>
                </a:solidFill>
                <a:latin typeface="+mj-lt"/>
                <a:ea typeface="+mj-ea"/>
                <a:cs typeface="+mj-cs"/>
                <a:sym typeface="Source Sans Pro Regular"/>
              </a:defRPr>
            </a:pPr>
            <a:endParaRPr dirty="0"/>
          </a:p>
        </p:txBody>
      </p:sp>
    </p:spTree>
  </p:cSld>
  <p:clrMapOvr>
    <a:masterClrMapping/>
  </p:clrMapOvr>
  <p:transition spd="med"/>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type="tx">
  <p:cSld name="9_Custom Layout">
    <p:spTree>
      <p:nvGrpSpPr>
        <p:cNvPr id="1" name=""/>
        <p:cNvGrpSpPr/>
        <p:nvPr/>
      </p:nvGrpSpPr>
      <p:grpSpPr>
        <a:xfrm>
          <a:off x="0" y="0"/>
          <a:ext cx="0" cy="0"/>
          <a:chOff x="0" y="0"/>
          <a:chExt cx="0" cy="0"/>
        </a:xfrm>
      </p:grpSpPr>
      <p:pic>
        <p:nvPicPr>
          <p:cNvPr id="91"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92" name="Picture 2" descr="Picture 2"/>
          <p:cNvPicPr>
            <a:picLocks noChangeAspect="1"/>
          </p:cNvPicPr>
          <p:nvPr/>
        </p:nvPicPr>
        <p:blipFill>
          <a:blip r:embed="rId3"/>
          <a:stretch>
            <a:fillRect/>
          </a:stretch>
        </p:blipFill>
        <p:spPr>
          <a:xfrm>
            <a:off x="11189974" y="118168"/>
            <a:ext cx="866715" cy="895041"/>
          </a:xfrm>
          <a:prstGeom prst="rect">
            <a:avLst/>
          </a:prstGeom>
          <a:ln w="12700">
            <a:miter lim="400000"/>
          </a:ln>
        </p:spPr>
      </p:pic>
      <p:pic>
        <p:nvPicPr>
          <p:cNvPr id="93" name="Picture 2" descr="Picture 2"/>
          <p:cNvPicPr>
            <a:picLocks noChangeAspect="1"/>
          </p:cNvPicPr>
          <p:nvPr/>
        </p:nvPicPr>
        <p:blipFill>
          <a:blip r:embed="rId4"/>
          <a:stretch>
            <a:fillRect/>
          </a:stretch>
        </p:blipFill>
        <p:spPr>
          <a:xfrm>
            <a:off x="74342" y="6310302"/>
            <a:ext cx="1548719" cy="474296"/>
          </a:xfrm>
          <a:prstGeom prst="rect">
            <a:avLst/>
          </a:prstGeom>
          <a:ln w="12700">
            <a:miter lim="400000"/>
          </a:ln>
        </p:spPr>
      </p:pic>
      <p:pic>
        <p:nvPicPr>
          <p:cNvPr id="95" name="Picture 4" descr="Picture 4"/>
          <p:cNvPicPr>
            <a:picLocks noChangeAspect="1"/>
          </p:cNvPicPr>
          <p:nvPr/>
        </p:nvPicPr>
        <p:blipFill>
          <a:blip r:embed="rId3"/>
          <a:stretch>
            <a:fillRect/>
          </a:stretch>
        </p:blipFill>
        <p:spPr>
          <a:xfrm>
            <a:off x="11189971" y="118168"/>
            <a:ext cx="866715" cy="895041"/>
          </a:xfrm>
          <a:prstGeom prst="rect">
            <a:avLst/>
          </a:prstGeom>
          <a:ln w="12700">
            <a:miter lim="400000"/>
          </a:ln>
        </p:spPr>
      </p:pic>
      <p:pic>
        <p:nvPicPr>
          <p:cNvPr id="96" name="Picture 2" descr="Picture 2"/>
          <p:cNvPicPr>
            <a:picLocks noChangeAspect="1"/>
          </p:cNvPicPr>
          <p:nvPr/>
        </p:nvPicPr>
        <p:blipFill>
          <a:blip r:embed="rId4"/>
          <a:stretch>
            <a:fillRect/>
          </a:stretch>
        </p:blipFill>
        <p:spPr>
          <a:xfrm>
            <a:off x="74342" y="6310295"/>
            <a:ext cx="1548719" cy="474296"/>
          </a:xfrm>
          <a:prstGeom prst="rect">
            <a:avLst/>
          </a:prstGeom>
          <a:ln w="12700">
            <a:miter lim="400000"/>
          </a:ln>
        </p:spPr>
      </p:pic>
      <p:sp>
        <p:nvSpPr>
          <p:cNvPr id="98" name="Subtitle 5"/>
          <p:cNvSpPr txBox="1"/>
          <p:nvPr/>
        </p:nvSpPr>
        <p:spPr>
          <a:xfrm>
            <a:off x="8085935" y="6658764"/>
            <a:ext cx="3794759"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t>B8.3 CE tools exercise</a:t>
            </a:r>
          </a:p>
        </p:txBody>
      </p:sp>
      <p:sp>
        <p:nvSpPr>
          <p:cNvPr id="101" name="Pentagon 6"/>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300">
                <a:solidFill>
                  <a:srgbClr val="FFFFFF"/>
                </a:solidFill>
                <a:latin typeface="+mj-lt"/>
                <a:ea typeface="+mj-ea"/>
                <a:cs typeface="+mj-cs"/>
                <a:sym typeface="Source Sans Pro Regular"/>
              </a:defRPr>
            </a:pPr>
            <a:endParaRPr/>
          </a:p>
        </p:txBody>
      </p:sp>
      <p:sp>
        <p:nvSpPr>
          <p:cNvPr id="102" name="Body Level One…"/>
          <p:cNvSpPr txBox="1">
            <a:spLocks noGrp="1"/>
          </p:cNvSpPr>
          <p:nvPr>
            <p:ph type="body" idx="1"/>
          </p:nvPr>
        </p:nvSpPr>
        <p:spPr>
          <a:xfrm>
            <a:off x="4273551" y="842965"/>
            <a:ext cx="7529515" cy="5546726"/>
          </a:xfrm>
          <a:prstGeom prst="rect">
            <a:avLst/>
          </a:prstGeom>
        </p:spPr>
        <p:txBody>
          <a:bodyPr anchor="ctr"/>
          <a:lstStyle/>
          <a:p>
            <a:r>
              <a:t>Body Level One</a:t>
            </a:r>
          </a:p>
          <a:p>
            <a:pPr lvl="1"/>
            <a:r>
              <a:t>Body Level Two</a:t>
            </a:r>
          </a:p>
          <a:p>
            <a:pPr lvl="2"/>
            <a:r>
              <a:t>Body Level Three</a:t>
            </a:r>
          </a:p>
          <a:p>
            <a:pPr lvl="3"/>
            <a:r>
              <a:t>Body Level Four</a:t>
            </a:r>
          </a:p>
          <a:p>
            <a:pPr lvl="4"/>
            <a:r>
              <a:t>Body Level Five</a:t>
            </a:r>
          </a:p>
        </p:txBody>
      </p:sp>
      <p:sp>
        <p:nvSpPr>
          <p:cNvPr id="2" name="Subtitle 5">
            <a:extLst>
              <a:ext uri="{FF2B5EF4-FFF2-40B4-BE49-F238E27FC236}">
                <a16:creationId xmlns:a16="http://schemas.microsoft.com/office/drawing/2014/main" id="{9EAC4CFF-AD29-FED5-A0BB-E7F5C2A73935}"/>
              </a:ext>
            </a:extLst>
          </p:cNvPr>
          <p:cNvSpPr txBox="1"/>
          <p:nvPr userDrawn="1"/>
        </p:nvSpPr>
        <p:spPr>
          <a:xfrm>
            <a:off x="8085935" y="6531675"/>
            <a:ext cx="379475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rPr dirty="0"/>
              <a:t>RRT Advanced Training Package</a:t>
            </a:r>
          </a:p>
        </p:txBody>
      </p:sp>
      <p:sp>
        <p:nvSpPr>
          <p:cNvPr id="3" name="Slide Number">
            <a:extLst>
              <a:ext uri="{FF2B5EF4-FFF2-40B4-BE49-F238E27FC236}">
                <a16:creationId xmlns:a16="http://schemas.microsoft.com/office/drawing/2014/main" id="{00562D2B-9EE4-5218-DB2A-2593E5294D7F}"/>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j-lt"/>
              </a:rPr>
              <a:pPr/>
              <a:t>‹#›</a:t>
            </a:fld>
            <a:endParaRPr lang="hu-HU" sz="1100" dirty="0">
              <a:latin typeface="+mj-lt"/>
            </a:endParaRPr>
          </a:p>
        </p:txBody>
      </p:sp>
      <p:sp>
        <p:nvSpPr>
          <p:cNvPr id="4" name="TextBox 5">
            <a:extLst>
              <a:ext uri="{FF2B5EF4-FFF2-40B4-BE49-F238E27FC236}">
                <a16:creationId xmlns:a16="http://schemas.microsoft.com/office/drawing/2014/main" id="{62922BF0-AE54-8B2F-EF72-FF541D47FA11}"/>
              </a:ext>
            </a:extLst>
          </p:cNvPr>
          <p:cNvSpPr txBox="1"/>
          <p:nvPr userDrawn="1"/>
        </p:nvSpPr>
        <p:spPr>
          <a:xfrm>
            <a:off x="388936" y="377342"/>
            <a:ext cx="2803026" cy="11074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rPr b="1" dirty="0"/>
              <a:t>References and guidelines</a:t>
            </a:r>
          </a:p>
        </p:txBody>
      </p:sp>
      <p:sp>
        <p:nvSpPr>
          <p:cNvPr id="5" name="Rounded Rectangle 3">
            <a:extLst>
              <a:ext uri="{FF2B5EF4-FFF2-40B4-BE49-F238E27FC236}">
                <a16:creationId xmlns:a16="http://schemas.microsoft.com/office/drawing/2014/main" id="{2108A67A-00CC-F050-DD53-42017B43D30D}"/>
              </a:ext>
            </a:extLst>
          </p:cNvPr>
          <p:cNvSpPr/>
          <p:nvPr userDrawn="1"/>
        </p:nvSpPr>
        <p:spPr>
          <a:xfrm flipV="1">
            <a:off x="389002" y="1484783"/>
            <a:ext cx="2336738" cy="112789"/>
          </a:xfrm>
          <a:prstGeom prst="roundRect">
            <a:avLst>
              <a:gd name="adj" fmla="val 50000"/>
            </a:avLst>
          </a:prstGeom>
          <a:solidFill>
            <a:schemeClr val="accent3"/>
          </a:solidFill>
          <a:ln w="12700">
            <a:miter lim="400000"/>
          </a:ln>
        </p:spPr>
        <p:txBody>
          <a:bodyPr lIns="45719" rIns="45719" anchor="ctr"/>
          <a:lstStyle/>
          <a:p>
            <a:pPr algn="ctr">
              <a:defRPr sz="500">
                <a:solidFill>
                  <a:srgbClr val="FFFFFF"/>
                </a:solidFill>
                <a:latin typeface="+mj-lt"/>
                <a:ea typeface="+mj-ea"/>
                <a:cs typeface="+mj-cs"/>
                <a:sym typeface="Source Sans Pro Regular"/>
              </a:defRPr>
            </a:pPr>
            <a:endParaRPr dirty="0"/>
          </a:p>
        </p:txBody>
      </p:sp>
    </p:spTree>
  </p:cSld>
  <p:clrMapOvr>
    <a:masterClrMapping/>
  </p:clrMapOvr>
  <p:transition spd="med"/>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type="tx">
  <p:cSld name="3_Custom Layout">
    <p:spTree>
      <p:nvGrpSpPr>
        <p:cNvPr id="1" name=""/>
        <p:cNvGrpSpPr/>
        <p:nvPr/>
      </p:nvGrpSpPr>
      <p:grpSpPr>
        <a:xfrm>
          <a:off x="0" y="0"/>
          <a:ext cx="0" cy="0"/>
          <a:chOff x="0" y="0"/>
          <a:chExt cx="0" cy="0"/>
        </a:xfrm>
      </p:grpSpPr>
      <p:pic>
        <p:nvPicPr>
          <p:cNvPr id="109"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110" name="Picture 2" descr="Picture 2"/>
          <p:cNvPicPr>
            <a:picLocks noChangeAspect="1"/>
          </p:cNvPicPr>
          <p:nvPr/>
        </p:nvPicPr>
        <p:blipFill>
          <a:blip r:embed="rId3"/>
          <a:stretch>
            <a:fillRect/>
          </a:stretch>
        </p:blipFill>
        <p:spPr>
          <a:xfrm>
            <a:off x="11189974" y="118168"/>
            <a:ext cx="866715" cy="895041"/>
          </a:xfrm>
          <a:prstGeom prst="rect">
            <a:avLst/>
          </a:prstGeom>
          <a:ln w="12700">
            <a:miter lim="400000"/>
          </a:ln>
        </p:spPr>
      </p:pic>
      <p:pic>
        <p:nvPicPr>
          <p:cNvPr id="111" name="Picture 2" descr="Picture 2"/>
          <p:cNvPicPr>
            <a:picLocks noChangeAspect="1"/>
          </p:cNvPicPr>
          <p:nvPr/>
        </p:nvPicPr>
        <p:blipFill>
          <a:blip r:embed="rId4"/>
          <a:stretch>
            <a:fillRect/>
          </a:stretch>
        </p:blipFill>
        <p:spPr>
          <a:xfrm>
            <a:off x="74342" y="6310302"/>
            <a:ext cx="1548719" cy="474296"/>
          </a:xfrm>
          <a:prstGeom prst="rect">
            <a:avLst/>
          </a:prstGeom>
          <a:ln w="12700">
            <a:miter lim="400000"/>
          </a:ln>
        </p:spPr>
      </p:pic>
      <p:pic>
        <p:nvPicPr>
          <p:cNvPr id="113" name="Picture 4" descr="Picture 4"/>
          <p:cNvPicPr>
            <a:picLocks noChangeAspect="1"/>
          </p:cNvPicPr>
          <p:nvPr/>
        </p:nvPicPr>
        <p:blipFill>
          <a:blip r:embed="rId3"/>
          <a:stretch>
            <a:fillRect/>
          </a:stretch>
        </p:blipFill>
        <p:spPr>
          <a:xfrm>
            <a:off x="11189971" y="118168"/>
            <a:ext cx="866715" cy="895041"/>
          </a:xfrm>
          <a:prstGeom prst="rect">
            <a:avLst/>
          </a:prstGeom>
          <a:ln w="12700">
            <a:miter lim="400000"/>
          </a:ln>
        </p:spPr>
      </p:pic>
      <p:pic>
        <p:nvPicPr>
          <p:cNvPr id="114" name="Picture 2" descr="Picture 2"/>
          <p:cNvPicPr>
            <a:picLocks noChangeAspect="1"/>
          </p:cNvPicPr>
          <p:nvPr/>
        </p:nvPicPr>
        <p:blipFill>
          <a:blip r:embed="rId4"/>
          <a:stretch>
            <a:fillRect/>
          </a:stretch>
        </p:blipFill>
        <p:spPr>
          <a:xfrm>
            <a:off x="74342" y="6310295"/>
            <a:ext cx="1548719" cy="474296"/>
          </a:xfrm>
          <a:prstGeom prst="rect">
            <a:avLst/>
          </a:prstGeom>
          <a:ln w="12700">
            <a:miter lim="400000"/>
          </a:ln>
        </p:spPr>
      </p:pic>
      <p:sp>
        <p:nvSpPr>
          <p:cNvPr id="116" name="Subtitle 5"/>
          <p:cNvSpPr txBox="1"/>
          <p:nvPr/>
        </p:nvSpPr>
        <p:spPr>
          <a:xfrm>
            <a:off x="8085935" y="6658764"/>
            <a:ext cx="3794759"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t>B8.3 CE tools exercise</a:t>
            </a:r>
          </a:p>
        </p:txBody>
      </p:sp>
      <p:sp>
        <p:nvSpPr>
          <p:cNvPr id="119" name="Pentagon 7"/>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300">
                <a:solidFill>
                  <a:srgbClr val="FFFFFF"/>
                </a:solidFill>
                <a:latin typeface="+mj-lt"/>
                <a:ea typeface="+mj-ea"/>
                <a:cs typeface="+mj-cs"/>
                <a:sym typeface="Source Sans Pro Regular"/>
              </a:defRPr>
            </a:pPr>
            <a:endParaRPr/>
          </a:p>
        </p:txBody>
      </p:sp>
      <p:sp>
        <p:nvSpPr>
          <p:cNvPr id="120" name="Body Level One…"/>
          <p:cNvSpPr txBox="1">
            <a:spLocks noGrp="1"/>
          </p:cNvSpPr>
          <p:nvPr>
            <p:ph type="body" idx="1"/>
          </p:nvPr>
        </p:nvSpPr>
        <p:spPr>
          <a:xfrm>
            <a:off x="4273551" y="842965"/>
            <a:ext cx="7529515" cy="5546726"/>
          </a:xfrm>
          <a:prstGeom prst="rect">
            <a:avLst/>
          </a:prstGeom>
        </p:spPr>
        <p:txBody>
          <a:bodyPr anchor="ctr"/>
          <a:lstStyle/>
          <a:p>
            <a:r>
              <a:t>Body Level One</a:t>
            </a:r>
          </a:p>
          <a:p>
            <a:pPr lvl="1"/>
            <a:r>
              <a:t>Body Level Two</a:t>
            </a:r>
          </a:p>
          <a:p>
            <a:pPr lvl="2"/>
            <a:r>
              <a:t>Body Level Three</a:t>
            </a:r>
          </a:p>
          <a:p>
            <a:pPr lvl="3"/>
            <a:r>
              <a:t>Body Level Four</a:t>
            </a:r>
          </a:p>
          <a:p>
            <a:pPr lvl="4"/>
            <a:r>
              <a:t>Body Level Five</a:t>
            </a:r>
          </a:p>
        </p:txBody>
      </p:sp>
      <p:sp>
        <p:nvSpPr>
          <p:cNvPr id="2" name="Subtitle 5">
            <a:extLst>
              <a:ext uri="{FF2B5EF4-FFF2-40B4-BE49-F238E27FC236}">
                <a16:creationId xmlns:a16="http://schemas.microsoft.com/office/drawing/2014/main" id="{3EBE5431-5D3F-1F21-55DF-6DCC2C5D0897}"/>
              </a:ext>
            </a:extLst>
          </p:cNvPr>
          <p:cNvSpPr txBox="1"/>
          <p:nvPr userDrawn="1"/>
        </p:nvSpPr>
        <p:spPr>
          <a:xfrm>
            <a:off x="8085935" y="6531675"/>
            <a:ext cx="379475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rPr dirty="0"/>
              <a:t>RRT Advanced Training Package</a:t>
            </a:r>
          </a:p>
        </p:txBody>
      </p:sp>
      <p:sp>
        <p:nvSpPr>
          <p:cNvPr id="3" name="Slide Number">
            <a:extLst>
              <a:ext uri="{FF2B5EF4-FFF2-40B4-BE49-F238E27FC236}">
                <a16:creationId xmlns:a16="http://schemas.microsoft.com/office/drawing/2014/main" id="{EE51AAD3-4926-499A-86F9-1F05172056AF}"/>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j-lt"/>
              </a:rPr>
              <a:pPr/>
              <a:t>‹#›</a:t>
            </a:fld>
            <a:endParaRPr lang="hu-HU" sz="1100" dirty="0">
              <a:latin typeface="+mj-lt"/>
            </a:endParaRPr>
          </a:p>
        </p:txBody>
      </p:sp>
      <p:sp>
        <p:nvSpPr>
          <p:cNvPr id="4" name="TextBox 6">
            <a:extLst>
              <a:ext uri="{FF2B5EF4-FFF2-40B4-BE49-F238E27FC236}">
                <a16:creationId xmlns:a16="http://schemas.microsoft.com/office/drawing/2014/main" id="{656306C2-AEE7-4047-B36D-80ABA3FD740A}"/>
              </a:ext>
            </a:extLst>
          </p:cNvPr>
          <p:cNvSpPr txBox="1"/>
          <p:nvPr userDrawn="1"/>
        </p:nvSpPr>
        <p:spPr>
          <a:xfrm>
            <a:off x="388936" y="463959"/>
            <a:ext cx="3425273" cy="107721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rPr b="1" dirty="0"/>
              <a:t>Additional learning resources</a:t>
            </a:r>
          </a:p>
        </p:txBody>
      </p:sp>
      <p:sp>
        <p:nvSpPr>
          <p:cNvPr id="5" name="Rounded Rectangle 3">
            <a:extLst>
              <a:ext uri="{FF2B5EF4-FFF2-40B4-BE49-F238E27FC236}">
                <a16:creationId xmlns:a16="http://schemas.microsoft.com/office/drawing/2014/main" id="{79B7F29D-8E59-BCFF-8BD6-A3AC2EEC65C3}"/>
              </a:ext>
            </a:extLst>
          </p:cNvPr>
          <p:cNvSpPr/>
          <p:nvPr userDrawn="1"/>
        </p:nvSpPr>
        <p:spPr>
          <a:xfrm flipV="1">
            <a:off x="389002" y="1484783"/>
            <a:ext cx="2336738" cy="112789"/>
          </a:xfrm>
          <a:prstGeom prst="roundRect">
            <a:avLst>
              <a:gd name="adj" fmla="val 50000"/>
            </a:avLst>
          </a:prstGeom>
          <a:solidFill>
            <a:schemeClr val="accent3"/>
          </a:solidFill>
          <a:ln w="12700">
            <a:miter lim="400000"/>
          </a:ln>
        </p:spPr>
        <p:txBody>
          <a:bodyPr lIns="45719" rIns="45719" anchor="ctr"/>
          <a:lstStyle/>
          <a:p>
            <a:pPr algn="ctr">
              <a:defRPr sz="500">
                <a:solidFill>
                  <a:srgbClr val="FFFFFF"/>
                </a:solidFill>
                <a:latin typeface="+mj-lt"/>
                <a:ea typeface="+mj-ea"/>
                <a:cs typeface="+mj-cs"/>
                <a:sym typeface="Source Sans Pro Regular"/>
              </a:defRPr>
            </a:pPr>
            <a:endParaRPr dirty="0"/>
          </a:p>
        </p:txBody>
      </p:sp>
    </p:spTree>
  </p:cSld>
  <p:clrMapOvr>
    <a:masterClrMapping/>
  </p:clrMapOvr>
  <p:transition spd="med"/>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type="tx">
  <p:cSld name="2_Custom Layout">
    <p:spTree>
      <p:nvGrpSpPr>
        <p:cNvPr id="1" name=""/>
        <p:cNvGrpSpPr/>
        <p:nvPr/>
      </p:nvGrpSpPr>
      <p:grpSpPr>
        <a:xfrm>
          <a:off x="0" y="0"/>
          <a:ext cx="0" cy="0"/>
          <a:chOff x="0" y="0"/>
          <a:chExt cx="0" cy="0"/>
        </a:xfrm>
      </p:grpSpPr>
      <p:pic>
        <p:nvPicPr>
          <p:cNvPr id="127"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128" name="Picture 2" descr="Picture 2"/>
          <p:cNvPicPr>
            <a:picLocks noChangeAspect="1"/>
          </p:cNvPicPr>
          <p:nvPr/>
        </p:nvPicPr>
        <p:blipFill>
          <a:blip r:embed="rId3"/>
          <a:stretch>
            <a:fillRect/>
          </a:stretch>
        </p:blipFill>
        <p:spPr>
          <a:xfrm>
            <a:off x="11189974" y="118168"/>
            <a:ext cx="866715" cy="895041"/>
          </a:xfrm>
          <a:prstGeom prst="rect">
            <a:avLst/>
          </a:prstGeom>
          <a:ln w="12700">
            <a:miter lim="400000"/>
          </a:ln>
        </p:spPr>
      </p:pic>
      <p:pic>
        <p:nvPicPr>
          <p:cNvPr id="129" name="Picture 2" descr="Picture 2"/>
          <p:cNvPicPr>
            <a:picLocks noChangeAspect="1"/>
          </p:cNvPicPr>
          <p:nvPr/>
        </p:nvPicPr>
        <p:blipFill>
          <a:blip r:embed="rId4"/>
          <a:stretch>
            <a:fillRect/>
          </a:stretch>
        </p:blipFill>
        <p:spPr>
          <a:xfrm>
            <a:off x="74342" y="6310302"/>
            <a:ext cx="1548719" cy="474296"/>
          </a:xfrm>
          <a:prstGeom prst="rect">
            <a:avLst/>
          </a:prstGeom>
          <a:ln w="12700">
            <a:miter lim="400000"/>
          </a:ln>
        </p:spPr>
      </p:pic>
      <p:pic>
        <p:nvPicPr>
          <p:cNvPr id="131" name="Picture 4" descr="Picture 4"/>
          <p:cNvPicPr>
            <a:picLocks noChangeAspect="1"/>
          </p:cNvPicPr>
          <p:nvPr/>
        </p:nvPicPr>
        <p:blipFill>
          <a:blip r:embed="rId3"/>
          <a:stretch>
            <a:fillRect/>
          </a:stretch>
        </p:blipFill>
        <p:spPr>
          <a:xfrm>
            <a:off x="11189971" y="118168"/>
            <a:ext cx="866715" cy="895041"/>
          </a:xfrm>
          <a:prstGeom prst="rect">
            <a:avLst/>
          </a:prstGeom>
          <a:ln w="12700">
            <a:miter lim="400000"/>
          </a:ln>
        </p:spPr>
      </p:pic>
      <p:pic>
        <p:nvPicPr>
          <p:cNvPr id="132" name="Picture 2" descr="Picture 2"/>
          <p:cNvPicPr>
            <a:picLocks noChangeAspect="1"/>
          </p:cNvPicPr>
          <p:nvPr/>
        </p:nvPicPr>
        <p:blipFill>
          <a:blip r:embed="rId4"/>
          <a:stretch>
            <a:fillRect/>
          </a:stretch>
        </p:blipFill>
        <p:spPr>
          <a:xfrm>
            <a:off x="74342" y="6310295"/>
            <a:ext cx="1548719" cy="474296"/>
          </a:xfrm>
          <a:prstGeom prst="rect">
            <a:avLst/>
          </a:prstGeom>
          <a:ln w="12700">
            <a:miter lim="400000"/>
          </a:ln>
        </p:spPr>
      </p:pic>
      <p:sp>
        <p:nvSpPr>
          <p:cNvPr id="134" name="Subtitle 5"/>
          <p:cNvSpPr txBox="1"/>
          <p:nvPr/>
        </p:nvSpPr>
        <p:spPr>
          <a:xfrm>
            <a:off x="8085935" y="6658764"/>
            <a:ext cx="3794759"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t>B8.3 CE tools exercise</a:t>
            </a:r>
          </a:p>
        </p:txBody>
      </p:sp>
      <p:sp>
        <p:nvSpPr>
          <p:cNvPr id="137" name="Pentagon 7"/>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300">
                <a:solidFill>
                  <a:srgbClr val="FFFFFF"/>
                </a:solidFill>
                <a:latin typeface="+mj-lt"/>
                <a:ea typeface="+mj-ea"/>
                <a:cs typeface="+mj-cs"/>
                <a:sym typeface="Source Sans Pro Regular"/>
              </a:defRPr>
            </a:pPr>
            <a:endParaRPr/>
          </a:p>
        </p:txBody>
      </p:sp>
      <p:sp>
        <p:nvSpPr>
          <p:cNvPr id="138" name="Body Level One…"/>
          <p:cNvSpPr txBox="1">
            <a:spLocks noGrp="1"/>
          </p:cNvSpPr>
          <p:nvPr>
            <p:ph type="body" idx="1"/>
          </p:nvPr>
        </p:nvSpPr>
        <p:spPr>
          <a:xfrm>
            <a:off x="4273551" y="842965"/>
            <a:ext cx="7529515" cy="5546726"/>
          </a:xfrm>
          <a:prstGeom prst="rect">
            <a:avLst/>
          </a:prstGeom>
        </p:spPr>
        <p:txBody>
          <a:bodyPr anchor="ctr"/>
          <a:lstStyle/>
          <a:p>
            <a:r>
              <a:t>Body Level One</a:t>
            </a:r>
          </a:p>
          <a:p>
            <a:pPr lvl="1"/>
            <a:r>
              <a:t>Body Level Two</a:t>
            </a:r>
          </a:p>
          <a:p>
            <a:pPr lvl="2"/>
            <a:r>
              <a:t>Body Level Three</a:t>
            </a:r>
          </a:p>
          <a:p>
            <a:pPr lvl="3"/>
            <a:r>
              <a:t>Body Level Four</a:t>
            </a:r>
          </a:p>
          <a:p>
            <a:pPr lvl="4"/>
            <a:r>
              <a:t>Body Level Five</a:t>
            </a:r>
          </a:p>
        </p:txBody>
      </p:sp>
      <p:sp>
        <p:nvSpPr>
          <p:cNvPr id="2" name="Subtitle 5">
            <a:extLst>
              <a:ext uri="{FF2B5EF4-FFF2-40B4-BE49-F238E27FC236}">
                <a16:creationId xmlns:a16="http://schemas.microsoft.com/office/drawing/2014/main" id="{2424E1A7-9062-C38D-6ADE-BF04051135F8}"/>
              </a:ext>
            </a:extLst>
          </p:cNvPr>
          <p:cNvSpPr txBox="1"/>
          <p:nvPr userDrawn="1"/>
        </p:nvSpPr>
        <p:spPr>
          <a:xfrm>
            <a:off x="8085935" y="6531675"/>
            <a:ext cx="379475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rPr dirty="0"/>
              <a:t>RRT Advanced Training Package</a:t>
            </a:r>
          </a:p>
        </p:txBody>
      </p:sp>
      <p:sp>
        <p:nvSpPr>
          <p:cNvPr id="3" name="Slide Number">
            <a:extLst>
              <a:ext uri="{FF2B5EF4-FFF2-40B4-BE49-F238E27FC236}">
                <a16:creationId xmlns:a16="http://schemas.microsoft.com/office/drawing/2014/main" id="{6A4A1689-3937-9838-4165-20A9BD71105F}"/>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j-lt"/>
              </a:rPr>
              <a:pPr/>
              <a:t>‹#›</a:t>
            </a:fld>
            <a:endParaRPr lang="hu-HU" sz="1100" dirty="0">
              <a:latin typeface="+mj-lt"/>
            </a:endParaRPr>
          </a:p>
        </p:txBody>
      </p:sp>
      <p:sp>
        <p:nvSpPr>
          <p:cNvPr id="4" name="TextBox 6">
            <a:extLst>
              <a:ext uri="{FF2B5EF4-FFF2-40B4-BE49-F238E27FC236}">
                <a16:creationId xmlns:a16="http://schemas.microsoft.com/office/drawing/2014/main" id="{31FC7D62-C431-CB2A-9524-80F907763C20}"/>
              </a:ext>
            </a:extLst>
          </p:cNvPr>
          <p:cNvSpPr txBox="1"/>
          <p:nvPr userDrawn="1"/>
        </p:nvSpPr>
        <p:spPr>
          <a:xfrm>
            <a:off x="388936" y="885342"/>
            <a:ext cx="2294023" cy="5994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rPr b="1" dirty="0"/>
              <a:t>Questions?</a:t>
            </a:r>
          </a:p>
        </p:txBody>
      </p:sp>
      <p:sp>
        <p:nvSpPr>
          <p:cNvPr id="5" name="Rounded Rectangle 3">
            <a:extLst>
              <a:ext uri="{FF2B5EF4-FFF2-40B4-BE49-F238E27FC236}">
                <a16:creationId xmlns:a16="http://schemas.microsoft.com/office/drawing/2014/main" id="{652FF2D6-DFC6-B866-A1DB-F5073BAC339E}"/>
              </a:ext>
            </a:extLst>
          </p:cNvPr>
          <p:cNvSpPr/>
          <p:nvPr userDrawn="1"/>
        </p:nvSpPr>
        <p:spPr>
          <a:xfrm flipV="1">
            <a:off x="389002" y="1484783"/>
            <a:ext cx="2336738" cy="112789"/>
          </a:xfrm>
          <a:prstGeom prst="roundRect">
            <a:avLst>
              <a:gd name="adj" fmla="val 50000"/>
            </a:avLst>
          </a:prstGeom>
          <a:solidFill>
            <a:schemeClr val="accent3"/>
          </a:solidFill>
          <a:ln w="12700">
            <a:miter lim="400000"/>
          </a:ln>
        </p:spPr>
        <p:txBody>
          <a:bodyPr lIns="45719" rIns="45719" anchor="ctr"/>
          <a:lstStyle/>
          <a:p>
            <a:pPr algn="ctr">
              <a:defRPr sz="500">
                <a:solidFill>
                  <a:srgbClr val="FFFFFF"/>
                </a:solidFill>
                <a:latin typeface="+mj-lt"/>
                <a:ea typeface="+mj-ea"/>
                <a:cs typeface="+mj-cs"/>
                <a:sym typeface="Source Sans Pro Regular"/>
              </a:defRPr>
            </a:pPr>
            <a:endParaRPr dirty="0"/>
          </a:p>
        </p:txBody>
      </p:sp>
    </p:spTree>
  </p:cSld>
  <p:clrMapOvr>
    <a:masterClrMapping/>
  </p:clrMapOvr>
  <p:transition spd="med"/>
</p:sldLayout>
</file>

<file path=ppt/slideLayouts/slideLayout24.xml><?xml version="1.0" encoding="utf-8"?>
<p:sldLayout xmlns:a="http://schemas.openxmlformats.org/drawingml/2006/main" xmlns:r="http://schemas.openxmlformats.org/officeDocument/2006/relationships" xmlns:p="http://schemas.openxmlformats.org/presentationml/2006/main" type="tx">
  <p:cSld name="1_Custom Layout">
    <p:spTree>
      <p:nvGrpSpPr>
        <p:cNvPr id="1" name=""/>
        <p:cNvGrpSpPr/>
        <p:nvPr/>
      </p:nvGrpSpPr>
      <p:grpSpPr>
        <a:xfrm>
          <a:off x="0" y="0"/>
          <a:ext cx="0" cy="0"/>
          <a:chOff x="0" y="0"/>
          <a:chExt cx="0" cy="0"/>
        </a:xfrm>
      </p:grpSpPr>
    </p:spTree>
  </p:cSld>
  <p:clrMapOvr>
    <a:masterClrMapping/>
  </p:clrMapOvr>
  <p:transition spd="med"/>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type="tx">
  <p:cSld name="7_Custom Layout">
    <p:spTree>
      <p:nvGrpSpPr>
        <p:cNvPr id="1" name=""/>
        <p:cNvGrpSpPr/>
        <p:nvPr/>
      </p:nvGrpSpPr>
      <p:grpSpPr>
        <a:xfrm>
          <a:off x="0" y="0"/>
          <a:ext cx="0" cy="0"/>
          <a:chOff x="0" y="0"/>
          <a:chExt cx="0" cy="0"/>
        </a:xfrm>
      </p:grpSpPr>
      <p:pic>
        <p:nvPicPr>
          <p:cNvPr id="152" name="Image" descr="Image"/>
          <p:cNvPicPr>
            <a:picLocks noChangeAspect="1"/>
          </p:cNvPicPr>
          <p:nvPr/>
        </p:nvPicPr>
        <p:blipFill>
          <a:blip r:embed="rId2"/>
          <a:srcRect b="1317"/>
          <a:stretch>
            <a:fillRect/>
          </a:stretch>
        </p:blipFill>
        <p:spPr>
          <a:xfrm>
            <a:off x="-15228" y="-14824"/>
            <a:ext cx="12505419" cy="6126364"/>
          </a:xfrm>
          <a:prstGeom prst="rect">
            <a:avLst/>
          </a:prstGeom>
          <a:ln w="12700">
            <a:miter lim="400000"/>
          </a:ln>
        </p:spPr>
      </p:pic>
      <p:pic>
        <p:nvPicPr>
          <p:cNvPr id="153" name="Picture 6" descr="Picture 6"/>
          <p:cNvPicPr>
            <a:picLocks noChangeAspect="1"/>
          </p:cNvPicPr>
          <p:nvPr/>
        </p:nvPicPr>
        <p:blipFill>
          <a:blip r:embed="rId3"/>
          <a:stretch>
            <a:fillRect/>
          </a:stretch>
        </p:blipFill>
        <p:spPr>
          <a:xfrm>
            <a:off x="11358371" y="138176"/>
            <a:ext cx="685801" cy="711201"/>
          </a:xfrm>
          <a:prstGeom prst="rect">
            <a:avLst/>
          </a:prstGeom>
          <a:ln w="12700">
            <a:miter lim="400000"/>
          </a:ln>
        </p:spPr>
      </p:pic>
      <p:pic>
        <p:nvPicPr>
          <p:cNvPr id="154" name="Picture 2" descr="Picture 2"/>
          <p:cNvPicPr>
            <a:picLocks noChangeAspect="1"/>
          </p:cNvPicPr>
          <p:nvPr/>
        </p:nvPicPr>
        <p:blipFill>
          <a:blip r:embed="rId4"/>
          <a:stretch>
            <a:fillRect/>
          </a:stretch>
        </p:blipFill>
        <p:spPr>
          <a:xfrm>
            <a:off x="74342" y="6310302"/>
            <a:ext cx="1548719" cy="474296"/>
          </a:xfrm>
          <a:prstGeom prst="rect">
            <a:avLst/>
          </a:prstGeom>
          <a:ln w="12700">
            <a:miter lim="400000"/>
          </a:ln>
        </p:spPr>
      </p:pic>
      <p:pic>
        <p:nvPicPr>
          <p:cNvPr id="156" name="Picture 2" descr="Picture 2"/>
          <p:cNvPicPr>
            <a:picLocks noChangeAspect="1"/>
          </p:cNvPicPr>
          <p:nvPr/>
        </p:nvPicPr>
        <p:blipFill>
          <a:blip r:embed="rId4"/>
          <a:stretch>
            <a:fillRect/>
          </a:stretch>
        </p:blipFill>
        <p:spPr>
          <a:xfrm>
            <a:off x="74342" y="6310295"/>
            <a:ext cx="1548719" cy="474296"/>
          </a:xfrm>
          <a:prstGeom prst="rect">
            <a:avLst/>
          </a:prstGeom>
          <a:ln w="12700">
            <a:miter lim="400000"/>
          </a:ln>
        </p:spPr>
      </p:pic>
      <p:sp>
        <p:nvSpPr>
          <p:cNvPr id="158" name="Subtitle 5"/>
          <p:cNvSpPr txBox="1"/>
          <p:nvPr/>
        </p:nvSpPr>
        <p:spPr>
          <a:xfrm>
            <a:off x="8085935" y="6658764"/>
            <a:ext cx="3794759"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t>B8.3 CE tools exercise</a:t>
            </a:r>
          </a:p>
        </p:txBody>
      </p:sp>
      <p:sp>
        <p:nvSpPr>
          <p:cNvPr id="159" name="Rounded Rectangle 4"/>
          <p:cNvSpPr/>
          <p:nvPr/>
        </p:nvSpPr>
        <p:spPr>
          <a:xfrm flipV="1">
            <a:off x="4836443" y="3256181"/>
            <a:ext cx="2515176" cy="111824"/>
          </a:xfrm>
          <a:prstGeom prst="roundRect">
            <a:avLst>
              <a:gd name="adj" fmla="val 50000"/>
            </a:avLst>
          </a:prstGeom>
          <a:solidFill>
            <a:schemeClr val="accent3"/>
          </a:solidFill>
          <a:ln w="12700">
            <a:miter lim="400000"/>
          </a:ln>
        </p:spPr>
        <p:txBody>
          <a:bodyPr lIns="45719" rIns="45719" anchor="ctr"/>
          <a:lstStyle/>
          <a:p>
            <a:pPr algn="ctr">
              <a:defRPr sz="700">
                <a:solidFill>
                  <a:srgbClr val="FFFFFF"/>
                </a:solidFill>
                <a:latin typeface="+mj-lt"/>
                <a:ea typeface="+mj-ea"/>
                <a:cs typeface="+mj-cs"/>
                <a:sym typeface="Source Sans Pro Regular"/>
              </a:defRPr>
            </a:pPr>
            <a:endParaRPr/>
          </a:p>
        </p:txBody>
      </p:sp>
      <p:sp>
        <p:nvSpPr>
          <p:cNvPr id="160" name="Body Level One…"/>
          <p:cNvSpPr txBox="1">
            <a:spLocks noGrp="1"/>
          </p:cNvSpPr>
          <p:nvPr>
            <p:ph type="body" sz="half" idx="1" hasCustomPrompt="1"/>
          </p:nvPr>
        </p:nvSpPr>
        <p:spPr>
          <a:xfrm>
            <a:off x="587205" y="1971020"/>
            <a:ext cx="11347451" cy="1870076"/>
          </a:xfrm>
          <a:prstGeom prst="rect">
            <a:avLst/>
          </a:prstGeom>
        </p:spPr>
        <p:txBody>
          <a:bodyPr anchor="ctr"/>
          <a:lstStyle>
            <a:lvl1pPr algn="ctr">
              <a:defRPr>
                <a:solidFill>
                  <a:srgbClr val="FFFFFF"/>
                </a:solidFill>
                <a:latin typeface="Source Sans Pro Bold"/>
                <a:ea typeface="Source Sans Pro Bold"/>
                <a:cs typeface="Source Sans Pro Bold"/>
                <a:sym typeface="Source Sans Pro Bold"/>
              </a:defRPr>
            </a:lvl1pPr>
            <a:lvl2pPr algn="ctr">
              <a:defRPr>
                <a:solidFill>
                  <a:srgbClr val="FFFFFF"/>
                </a:solidFill>
                <a:latin typeface="Source Sans Pro Bold"/>
                <a:ea typeface="Source Sans Pro Bold"/>
                <a:cs typeface="Source Sans Pro Bold"/>
                <a:sym typeface="Source Sans Pro Bold"/>
              </a:defRPr>
            </a:lvl2pPr>
            <a:lvl3pPr algn="ctr">
              <a:defRPr>
                <a:solidFill>
                  <a:srgbClr val="FFFFFF"/>
                </a:solidFill>
                <a:latin typeface="Source Sans Pro Bold"/>
                <a:ea typeface="Source Sans Pro Bold"/>
                <a:cs typeface="Source Sans Pro Bold"/>
                <a:sym typeface="Source Sans Pro Bold"/>
              </a:defRPr>
            </a:lvl3pPr>
            <a:lvl4pPr algn="ctr">
              <a:defRPr>
                <a:solidFill>
                  <a:srgbClr val="FFFFFF"/>
                </a:solidFill>
                <a:latin typeface="Source Sans Pro Bold"/>
                <a:ea typeface="Source Sans Pro Bold"/>
                <a:cs typeface="Source Sans Pro Bold"/>
                <a:sym typeface="Source Sans Pro Bold"/>
              </a:defRPr>
            </a:lvl4pPr>
            <a:lvl5pPr algn="ctr">
              <a:defRPr>
                <a:solidFill>
                  <a:srgbClr val="FFFFFF"/>
                </a:solidFill>
                <a:latin typeface="Source Sans Pro Bold"/>
                <a:ea typeface="Source Sans Pro Bold"/>
                <a:cs typeface="Source Sans Pro Bold"/>
                <a:sym typeface="Source Sans Pro Bold"/>
              </a:defRPr>
            </a:lvl5pPr>
          </a:lstStyle>
          <a:p>
            <a:r>
              <a:t>Click to edit Master title style</a:t>
            </a:r>
          </a:p>
          <a:p>
            <a:pPr lvl="1"/>
            <a:endParaRPr/>
          </a:p>
          <a:p>
            <a:pPr lvl="2"/>
            <a:endParaRPr/>
          </a:p>
          <a:p>
            <a:pPr lvl="3"/>
            <a:endParaRPr/>
          </a:p>
          <a:p>
            <a:pPr lvl="4"/>
            <a:endParaRPr/>
          </a:p>
        </p:txBody>
      </p:sp>
      <p:sp>
        <p:nvSpPr>
          <p:cNvPr id="2" name="Subtitle 5">
            <a:extLst>
              <a:ext uri="{FF2B5EF4-FFF2-40B4-BE49-F238E27FC236}">
                <a16:creationId xmlns:a16="http://schemas.microsoft.com/office/drawing/2014/main" id="{261B1DF8-9451-06C2-B33A-05B2DACC6CF3}"/>
              </a:ext>
            </a:extLst>
          </p:cNvPr>
          <p:cNvSpPr txBox="1"/>
          <p:nvPr userDrawn="1"/>
        </p:nvSpPr>
        <p:spPr>
          <a:xfrm>
            <a:off x="8085935" y="6531675"/>
            <a:ext cx="379475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rPr dirty="0"/>
              <a:t>RRT Advanced Training Package</a:t>
            </a:r>
          </a:p>
        </p:txBody>
      </p:sp>
      <p:sp>
        <p:nvSpPr>
          <p:cNvPr id="3" name="Slide Number">
            <a:extLst>
              <a:ext uri="{FF2B5EF4-FFF2-40B4-BE49-F238E27FC236}">
                <a16:creationId xmlns:a16="http://schemas.microsoft.com/office/drawing/2014/main" id="{B765342D-D1CE-6070-6729-4AF38E05833A}"/>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j-lt"/>
              </a:rPr>
              <a:pPr/>
              <a:t>‹#›</a:t>
            </a:fld>
            <a:endParaRPr lang="hu-HU" sz="1100" dirty="0">
              <a:latin typeface="+mj-lt"/>
            </a:endParaRPr>
          </a:p>
        </p:txBody>
      </p:sp>
    </p:spTree>
  </p:cSld>
  <p:clrMapOvr>
    <a:masterClrMapping/>
  </p:clrMapOvr>
  <p:transition spd="med"/>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type="tx">
  <p:cSld name="6_Custom Layout">
    <p:spTree>
      <p:nvGrpSpPr>
        <p:cNvPr id="1" name=""/>
        <p:cNvGrpSpPr/>
        <p:nvPr/>
      </p:nvGrpSpPr>
      <p:grpSpPr>
        <a:xfrm>
          <a:off x="0" y="0"/>
          <a:ext cx="0" cy="0"/>
          <a:chOff x="0" y="0"/>
          <a:chExt cx="0" cy="0"/>
        </a:xfrm>
      </p:grpSpPr>
      <p:pic>
        <p:nvPicPr>
          <p:cNvPr id="167" name="Image" descr="Image"/>
          <p:cNvPicPr>
            <a:picLocks noChangeAspect="1"/>
          </p:cNvPicPr>
          <p:nvPr/>
        </p:nvPicPr>
        <p:blipFill>
          <a:blip r:embed="rId2"/>
          <a:srcRect b="1317"/>
          <a:stretch>
            <a:fillRect/>
          </a:stretch>
        </p:blipFill>
        <p:spPr>
          <a:xfrm>
            <a:off x="-15228" y="-14824"/>
            <a:ext cx="12505419" cy="6126364"/>
          </a:xfrm>
          <a:prstGeom prst="rect">
            <a:avLst/>
          </a:prstGeom>
          <a:ln w="12700">
            <a:miter lim="400000"/>
          </a:ln>
        </p:spPr>
      </p:pic>
      <p:pic>
        <p:nvPicPr>
          <p:cNvPr id="168" name="Picture 6" descr="Picture 6"/>
          <p:cNvPicPr>
            <a:picLocks noChangeAspect="1"/>
          </p:cNvPicPr>
          <p:nvPr/>
        </p:nvPicPr>
        <p:blipFill>
          <a:blip r:embed="rId3"/>
          <a:stretch>
            <a:fillRect/>
          </a:stretch>
        </p:blipFill>
        <p:spPr>
          <a:xfrm>
            <a:off x="11358371" y="138176"/>
            <a:ext cx="685801" cy="711201"/>
          </a:xfrm>
          <a:prstGeom prst="rect">
            <a:avLst/>
          </a:prstGeom>
          <a:ln w="12700">
            <a:miter lim="400000"/>
          </a:ln>
        </p:spPr>
      </p:pic>
      <p:pic>
        <p:nvPicPr>
          <p:cNvPr id="169" name="Picture 2" descr="Picture 2"/>
          <p:cNvPicPr>
            <a:picLocks noChangeAspect="1"/>
          </p:cNvPicPr>
          <p:nvPr/>
        </p:nvPicPr>
        <p:blipFill>
          <a:blip r:embed="rId4"/>
          <a:stretch>
            <a:fillRect/>
          </a:stretch>
        </p:blipFill>
        <p:spPr>
          <a:xfrm>
            <a:off x="74342" y="6310302"/>
            <a:ext cx="1548719" cy="474296"/>
          </a:xfrm>
          <a:prstGeom prst="rect">
            <a:avLst/>
          </a:prstGeom>
          <a:ln w="12700">
            <a:miter lim="400000"/>
          </a:ln>
        </p:spPr>
      </p:pic>
      <p:pic>
        <p:nvPicPr>
          <p:cNvPr id="171" name="Picture 2" descr="Picture 2"/>
          <p:cNvPicPr>
            <a:picLocks noChangeAspect="1"/>
          </p:cNvPicPr>
          <p:nvPr/>
        </p:nvPicPr>
        <p:blipFill>
          <a:blip r:embed="rId4"/>
          <a:stretch>
            <a:fillRect/>
          </a:stretch>
        </p:blipFill>
        <p:spPr>
          <a:xfrm>
            <a:off x="74342" y="6310295"/>
            <a:ext cx="1548719" cy="474296"/>
          </a:xfrm>
          <a:prstGeom prst="rect">
            <a:avLst/>
          </a:prstGeom>
          <a:ln w="12700">
            <a:miter lim="400000"/>
          </a:ln>
        </p:spPr>
      </p:pic>
      <p:sp>
        <p:nvSpPr>
          <p:cNvPr id="173" name="Subtitle 5"/>
          <p:cNvSpPr txBox="1"/>
          <p:nvPr/>
        </p:nvSpPr>
        <p:spPr>
          <a:xfrm>
            <a:off x="8085935" y="6658764"/>
            <a:ext cx="3794759"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t>B8.3 CE tools exercise</a:t>
            </a:r>
          </a:p>
        </p:txBody>
      </p:sp>
      <p:sp>
        <p:nvSpPr>
          <p:cNvPr id="2" name="Subtitle 5">
            <a:extLst>
              <a:ext uri="{FF2B5EF4-FFF2-40B4-BE49-F238E27FC236}">
                <a16:creationId xmlns:a16="http://schemas.microsoft.com/office/drawing/2014/main" id="{E0447DA0-F75D-202D-095E-694B465ED1B7}"/>
              </a:ext>
            </a:extLst>
          </p:cNvPr>
          <p:cNvSpPr txBox="1"/>
          <p:nvPr userDrawn="1"/>
        </p:nvSpPr>
        <p:spPr>
          <a:xfrm>
            <a:off x="8085935" y="6531675"/>
            <a:ext cx="379475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rPr dirty="0"/>
              <a:t>RRT Advanced Training Package</a:t>
            </a:r>
          </a:p>
        </p:txBody>
      </p:sp>
      <p:sp>
        <p:nvSpPr>
          <p:cNvPr id="3" name="Slide Number">
            <a:extLst>
              <a:ext uri="{FF2B5EF4-FFF2-40B4-BE49-F238E27FC236}">
                <a16:creationId xmlns:a16="http://schemas.microsoft.com/office/drawing/2014/main" id="{23B0244E-31CB-6BBA-DDE9-D2D3088ED0B2}"/>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j-lt"/>
              </a:rPr>
              <a:pPr/>
              <a:t>‹#›</a:t>
            </a:fld>
            <a:endParaRPr lang="hu-HU" sz="1100" dirty="0">
              <a:latin typeface="+mj-lt"/>
            </a:endParaRPr>
          </a:p>
        </p:txBody>
      </p:sp>
    </p:spTree>
  </p:cSld>
  <p:clrMapOvr>
    <a:masterClrMapping/>
  </p:clrMapOvr>
  <p:transition spd="med"/>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type="tx">
  <p:cSld name="Title and Content">
    <p:spTree>
      <p:nvGrpSpPr>
        <p:cNvPr id="1" name=""/>
        <p:cNvGrpSpPr/>
        <p:nvPr/>
      </p:nvGrpSpPr>
      <p:grpSpPr>
        <a:xfrm>
          <a:off x="0" y="0"/>
          <a:ext cx="0" cy="0"/>
          <a:chOff x="0" y="0"/>
          <a:chExt cx="0" cy="0"/>
        </a:xfrm>
      </p:grpSpPr>
      <p:pic>
        <p:nvPicPr>
          <p:cNvPr id="180"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181"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183"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184"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186" name="Subtitle 5"/>
          <p:cNvSpPr txBox="1"/>
          <p:nvPr/>
        </p:nvSpPr>
        <p:spPr>
          <a:xfrm>
            <a:off x="8085935" y="6658764"/>
            <a:ext cx="3794759"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t>B8.3 CE tools exercise</a:t>
            </a:r>
          </a:p>
        </p:txBody>
      </p:sp>
      <p:sp>
        <p:nvSpPr>
          <p:cNvPr id="187" name="Rectangle 5"/>
          <p:cNvSpPr/>
          <p:nvPr/>
        </p:nvSpPr>
        <p:spPr>
          <a:xfrm>
            <a:off x="0" y="-9332"/>
            <a:ext cx="12192000" cy="6199821"/>
          </a:xfrm>
          <a:prstGeom prst="rect">
            <a:avLst/>
          </a:prstGeom>
          <a:solidFill>
            <a:srgbClr val="ECF2F8"/>
          </a:solidFill>
          <a:ln w="12700">
            <a:miter lim="400000"/>
          </a:ln>
        </p:spPr>
        <p:txBody>
          <a:bodyPr lIns="45719" rIns="45719" anchor="ctr"/>
          <a:lstStyle/>
          <a:p>
            <a:pPr algn="ctr">
              <a:defRPr sz="2000">
                <a:solidFill>
                  <a:srgbClr val="FFFFFF"/>
                </a:solidFill>
                <a:latin typeface="+mj-lt"/>
                <a:ea typeface="+mj-ea"/>
                <a:cs typeface="+mj-cs"/>
                <a:sym typeface="Source Sans Pro Regular"/>
              </a:defRPr>
            </a:pPr>
            <a:endParaRPr/>
          </a:p>
        </p:txBody>
      </p:sp>
      <p:pic>
        <p:nvPicPr>
          <p:cNvPr id="188" name="Picture 3" descr="Picture 3"/>
          <p:cNvPicPr>
            <a:picLocks noChangeAspect="1"/>
          </p:cNvPicPr>
          <p:nvPr/>
        </p:nvPicPr>
        <p:blipFill>
          <a:blip r:embed="rId4"/>
          <a:stretch>
            <a:fillRect/>
          </a:stretch>
        </p:blipFill>
        <p:spPr>
          <a:xfrm>
            <a:off x="-9143" y="-18868"/>
            <a:ext cx="5130801" cy="660401"/>
          </a:xfrm>
          <a:prstGeom prst="rect">
            <a:avLst/>
          </a:prstGeom>
          <a:ln w="12700">
            <a:miter lim="400000"/>
          </a:ln>
        </p:spPr>
      </p:pic>
      <p:sp>
        <p:nvSpPr>
          <p:cNvPr id="189" name="TextBox 4"/>
          <p:cNvSpPr txBox="1"/>
          <p:nvPr/>
        </p:nvSpPr>
        <p:spPr>
          <a:xfrm>
            <a:off x="275896" y="11103"/>
            <a:ext cx="2627841" cy="5994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rPr b="1" dirty="0"/>
              <a:t>Disclaimer</a:t>
            </a:r>
          </a:p>
        </p:txBody>
      </p:sp>
      <p:pic>
        <p:nvPicPr>
          <p:cNvPr id="190" name="Picture 6" descr="Picture 6"/>
          <p:cNvPicPr>
            <a:picLocks noChangeAspect="1"/>
          </p:cNvPicPr>
          <p:nvPr/>
        </p:nvPicPr>
        <p:blipFill>
          <a:blip r:embed="rId2"/>
          <a:stretch>
            <a:fillRect/>
          </a:stretch>
        </p:blipFill>
        <p:spPr>
          <a:xfrm>
            <a:off x="11189974" y="118168"/>
            <a:ext cx="866715" cy="895041"/>
          </a:xfrm>
          <a:prstGeom prst="rect">
            <a:avLst/>
          </a:prstGeom>
          <a:ln w="12700">
            <a:miter lim="400000"/>
          </a:ln>
        </p:spPr>
      </p:pic>
      <p:sp>
        <p:nvSpPr>
          <p:cNvPr id="191" name="Body Level One…"/>
          <p:cNvSpPr txBox="1">
            <a:spLocks noGrp="1"/>
          </p:cNvSpPr>
          <p:nvPr>
            <p:ph type="body" idx="1"/>
          </p:nvPr>
        </p:nvSpPr>
        <p:spPr>
          <a:xfrm>
            <a:off x="797442" y="842963"/>
            <a:ext cx="10450423" cy="5206965"/>
          </a:xfrm>
          <a:prstGeom prst="rect">
            <a:avLst/>
          </a:prstGeom>
        </p:spPr>
        <p:txBody>
          <a:bodyPr/>
          <a:lstStyle>
            <a:lvl1pPr>
              <a:defRPr sz="2000"/>
            </a:lvl1pPr>
            <a:lvl2pPr>
              <a:defRPr sz="2000"/>
            </a:lvl2pPr>
            <a:lvl3pPr>
              <a:defRPr sz="2000"/>
            </a:lvl3pPr>
            <a:lvl4pPr>
              <a:defRPr sz="2000"/>
            </a:lvl4pPr>
            <a:lvl5pPr>
              <a:defRPr sz="2000"/>
            </a:lvl5pPr>
          </a:lstStyle>
          <a:p>
            <a:r>
              <a:t>Body Level One</a:t>
            </a:r>
          </a:p>
          <a:p>
            <a:pPr lvl="1"/>
            <a:r>
              <a:t>Body Level Two</a:t>
            </a:r>
          </a:p>
          <a:p>
            <a:pPr lvl="2"/>
            <a:r>
              <a:t>Body Level Three</a:t>
            </a:r>
          </a:p>
          <a:p>
            <a:pPr lvl="3"/>
            <a:r>
              <a:t>Body Level Four</a:t>
            </a:r>
          </a:p>
          <a:p>
            <a:pPr lvl="4"/>
            <a:r>
              <a:t>Body Level Five</a:t>
            </a:r>
          </a:p>
        </p:txBody>
      </p:sp>
      <p:sp>
        <p:nvSpPr>
          <p:cNvPr id="2" name="Subtitle 5">
            <a:extLst>
              <a:ext uri="{FF2B5EF4-FFF2-40B4-BE49-F238E27FC236}">
                <a16:creationId xmlns:a16="http://schemas.microsoft.com/office/drawing/2014/main" id="{14A91789-3F3E-B715-C275-0DC29B235743}"/>
              </a:ext>
            </a:extLst>
          </p:cNvPr>
          <p:cNvSpPr txBox="1"/>
          <p:nvPr userDrawn="1"/>
        </p:nvSpPr>
        <p:spPr>
          <a:xfrm>
            <a:off x="8085935" y="6531675"/>
            <a:ext cx="379475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rPr dirty="0"/>
              <a:t>RRT Advanced Training Package</a:t>
            </a:r>
          </a:p>
        </p:txBody>
      </p:sp>
      <p:sp>
        <p:nvSpPr>
          <p:cNvPr id="3" name="Slide Number">
            <a:extLst>
              <a:ext uri="{FF2B5EF4-FFF2-40B4-BE49-F238E27FC236}">
                <a16:creationId xmlns:a16="http://schemas.microsoft.com/office/drawing/2014/main" id="{DB3317BF-5220-D61A-F765-031263ED4D4D}"/>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j-lt"/>
              </a:rPr>
              <a:pPr/>
              <a:t>‹#›</a:t>
            </a:fld>
            <a:endParaRPr lang="hu-HU" sz="1100" dirty="0">
              <a:latin typeface="+mj-lt"/>
            </a:endParaRPr>
          </a:p>
        </p:txBody>
      </p:sp>
    </p:spTree>
  </p:cSld>
  <p:clrMapOvr>
    <a:masterClrMapping/>
  </p:clrMapOvr>
  <p:transition spd="med"/>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type="tx">
  <p:cSld name="2_Title and Content">
    <p:spTree>
      <p:nvGrpSpPr>
        <p:cNvPr id="1" name=""/>
        <p:cNvGrpSpPr/>
        <p:nvPr/>
      </p:nvGrpSpPr>
      <p:grpSpPr>
        <a:xfrm>
          <a:off x="0" y="0"/>
          <a:ext cx="0" cy="0"/>
          <a:chOff x="0" y="0"/>
          <a:chExt cx="0" cy="0"/>
        </a:xfrm>
      </p:grpSpPr>
      <p:pic>
        <p:nvPicPr>
          <p:cNvPr id="198"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199"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201"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202"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204" name="Subtitle 5"/>
          <p:cNvSpPr txBox="1"/>
          <p:nvPr/>
        </p:nvSpPr>
        <p:spPr>
          <a:xfrm>
            <a:off x="8085935" y="6658764"/>
            <a:ext cx="3794759"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t>B8.3 CE tools exercise</a:t>
            </a:r>
          </a:p>
        </p:txBody>
      </p:sp>
      <p:pic>
        <p:nvPicPr>
          <p:cNvPr id="205" name="Picture 2" descr="Picture 2"/>
          <p:cNvPicPr>
            <a:picLocks noChangeAspect="1"/>
          </p:cNvPicPr>
          <p:nvPr/>
        </p:nvPicPr>
        <p:blipFill>
          <a:blip r:embed="rId4"/>
          <a:stretch>
            <a:fillRect/>
          </a:stretch>
        </p:blipFill>
        <p:spPr>
          <a:xfrm>
            <a:off x="1" y="5"/>
            <a:ext cx="5074419" cy="653144"/>
          </a:xfrm>
          <a:prstGeom prst="rect">
            <a:avLst/>
          </a:prstGeom>
          <a:ln w="12700">
            <a:miter lim="400000"/>
          </a:ln>
        </p:spPr>
      </p:pic>
      <p:pic>
        <p:nvPicPr>
          <p:cNvPr id="207" name="Picture 6" descr="Picture 6"/>
          <p:cNvPicPr>
            <a:picLocks noChangeAspect="1"/>
          </p:cNvPicPr>
          <p:nvPr/>
        </p:nvPicPr>
        <p:blipFill>
          <a:blip r:embed="rId2"/>
          <a:stretch>
            <a:fillRect/>
          </a:stretch>
        </p:blipFill>
        <p:spPr>
          <a:xfrm>
            <a:off x="11189974" y="118168"/>
            <a:ext cx="866715" cy="895041"/>
          </a:xfrm>
          <a:prstGeom prst="rect">
            <a:avLst/>
          </a:prstGeom>
          <a:ln w="12700">
            <a:miter lim="400000"/>
          </a:ln>
        </p:spPr>
      </p:pic>
      <p:sp>
        <p:nvSpPr>
          <p:cNvPr id="208" name="Body Level One…"/>
          <p:cNvSpPr txBox="1">
            <a:spLocks noGrp="1"/>
          </p:cNvSpPr>
          <p:nvPr>
            <p:ph type="body" sz="half" idx="1"/>
          </p:nvPr>
        </p:nvSpPr>
        <p:spPr>
          <a:xfrm>
            <a:off x="2279575" y="1700808"/>
            <a:ext cx="7416826" cy="4349120"/>
          </a:xfrm>
          <a:prstGeom prst="rect">
            <a:avLst/>
          </a:prstGeom>
        </p:spPr>
        <p:txBody>
          <a:bodyPr/>
          <a:lstStyle>
            <a:lvl1pPr>
              <a:defRPr sz="2000"/>
            </a:lvl1pPr>
            <a:lvl2pPr>
              <a:defRPr sz="2000"/>
            </a:lvl2pPr>
            <a:lvl3pPr>
              <a:defRPr sz="2000"/>
            </a:lvl3pPr>
            <a:lvl4pPr>
              <a:defRPr sz="2000"/>
            </a:lvl4pPr>
            <a:lvl5pPr>
              <a:defRPr sz="2000"/>
            </a:lvl5pPr>
          </a:lstStyle>
          <a:p>
            <a:r>
              <a:t>Body Level One</a:t>
            </a:r>
          </a:p>
          <a:p>
            <a:pPr lvl="1"/>
            <a:r>
              <a:t>Body Level Two</a:t>
            </a:r>
          </a:p>
          <a:p>
            <a:pPr lvl="2"/>
            <a:r>
              <a:t>Body Level Three</a:t>
            </a:r>
          </a:p>
          <a:p>
            <a:pPr lvl="3"/>
            <a:r>
              <a:t>Body Level Four</a:t>
            </a:r>
          </a:p>
          <a:p>
            <a:pPr lvl="4"/>
            <a:r>
              <a:t>Body Level Five</a:t>
            </a:r>
          </a:p>
        </p:txBody>
      </p:sp>
      <p:sp>
        <p:nvSpPr>
          <p:cNvPr id="2" name="Subtitle 5">
            <a:extLst>
              <a:ext uri="{FF2B5EF4-FFF2-40B4-BE49-F238E27FC236}">
                <a16:creationId xmlns:a16="http://schemas.microsoft.com/office/drawing/2014/main" id="{3B1D5D94-D070-21DB-B824-FFC766D086B7}"/>
              </a:ext>
            </a:extLst>
          </p:cNvPr>
          <p:cNvSpPr txBox="1"/>
          <p:nvPr userDrawn="1"/>
        </p:nvSpPr>
        <p:spPr>
          <a:xfrm>
            <a:off x="8085935" y="6531675"/>
            <a:ext cx="379475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rPr dirty="0"/>
              <a:t>RRT Advanced Training Package</a:t>
            </a:r>
          </a:p>
        </p:txBody>
      </p:sp>
      <p:sp>
        <p:nvSpPr>
          <p:cNvPr id="3" name="Slide Number">
            <a:extLst>
              <a:ext uri="{FF2B5EF4-FFF2-40B4-BE49-F238E27FC236}">
                <a16:creationId xmlns:a16="http://schemas.microsoft.com/office/drawing/2014/main" id="{13C3BA0A-68D4-C3EC-5517-56A4EB729BB0}"/>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j-lt"/>
              </a:rPr>
              <a:pPr/>
              <a:t>‹#›</a:t>
            </a:fld>
            <a:endParaRPr lang="hu-HU" sz="1100" dirty="0">
              <a:latin typeface="+mj-lt"/>
            </a:endParaRPr>
          </a:p>
        </p:txBody>
      </p:sp>
      <p:sp>
        <p:nvSpPr>
          <p:cNvPr id="4" name="Rectangle 2">
            <a:extLst>
              <a:ext uri="{FF2B5EF4-FFF2-40B4-BE49-F238E27FC236}">
                <a16:creationId xmlns:a16="http://schemas.microsoft.com/office/drawing/2014/main" id="{FC587BB3-F6C2-9E71-5886-962B8CE10A03}"/>
              </a:ext>
            </a:extLst>
          </p:cNvPr>
          <p:cNvSpPr txBox="1"/>
          <p:nvPr userDrawn="1"/>
        </p:nvSpPr>
        <p:spPr>
          <a:xfrm>
            <a:off x="135312" y="73402"/>
            <a:ext cx="8138160" cy="53553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defTabSz="289321">
              <a:lnSpc>
                <a:spcPct val="90000"/>
              </a:lnSpc>
              <a:defRPr sz="3200">
                <a:solidFill>
                  <a:srgbClr val="FFFFFF"/>
                </a:solidFill>
                <a:latin typeface="Source Sans Pro Bold"/>
                <a:ea typeface="Source Sans Pro Bold"/>
                <a:cs typeface="Source Sans Pro Bold"/>
                <a:sym typeface="Source Sans Pro Bold"/>
              </a:defRPr>
            </a:lvl1pPr>
          </a:lstStyle>
          <a:p>
            <a:r>
              <a:rPr b="1" dirty="0"/>
              <a:t>Learning objectives</a:t>
            </a:r>
          </a:p>
        </p:txBody>
      </p:sp>
    </p:spTree>
  </p:cSld>
  <p:clrMapOvr>
    <a:masterClrMapping/>
  </p:clrMapOvr>
  <p:transition spd="med"/>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type="tx">
  <p:cSld name="1_Section Header">
    <p:spTree>
      <p:nvGrpSpPr>
        <p:cNvPr id="1" name=""/>
        <p:cNvGrpSpPr/>
        <p:nvPr/>
      </p:nvGrpSpPr>
      <p:grpSpPr>
        <a:xfrm>
          <a:off x="0" y="0"/>
          <a:ext cx="0" cy="0"/>
          <a:chOff x="0" y="0"/>
          <a:chExt cx="0" cy="0"/>
        </a:xfrm>
      </p:grpSpPr>
      <p:pic>
        <p:nvPicPr>
          <p:cNvPr id="215"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216"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218"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219"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221" name="Subtitle 5"/>
          <p:cNvSpPr txBox="1"/>
          <p:nvPr/>
        </p:nvSpPr>
        <p:spPr>
          <a:xfrm>
            <a:off x="8085935" y="6658764"/>
            <a:ext cx="3794759"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t>B8.3 CE tools exercise</a:t>
            </a:r>
          </a:p>
        </p:txBody>
      </p:sp>
      <p:pic>
        <p:nvPicPr>
          <p:cNvPr id="222" name="Picture 1" descr="Picture 1"/>
          <p:cNvPicPr>
            <a:picLocks noChangeAspect="1"/>
          </p:cNvPicPr>
          <p:nvPr/>
        </p:nvPicPr>
        <p:blipFill>
          <a:blip r:embed="rId4"/>
          <a:stretch>
            <a:fillRect/>
          </a:stretch>
        </p:blipFill>
        <p:spPr>
          <a:xfrm>
            <a:off x="-2" y="2"/>
            <a:ext cx="5199324" cy="716693"/>
          </a:xfrm>
          <a:prstGeom prst="rect">
            <a:avLst/>
          </a:prstGeom>
          <a:ln w="12700">
            <a:miter lim="400000"/>
          </a:ln>
        </p:spPr>
      </p:pic>
      <p:sp>
        <p:nvSpPr>
          <p:cNvPr id="223" name="Title Text"/>
          <p:cNvSpPr txBox="1">
            <a:spLocks noGrp="1"/>
          </p:cNvSpPr>
          <p:nvPr>
            <p:ph type="title"/>
          </p:nvPr>
        </p:nvSpPr>
        <p:spPr>
          <a:xfrm>
            <a:off x="297713" y="70581"/>
            <a:ext cx="3571875" cy="646114"/>
          </a:xfrm>
          <a:prstGeom prst="rect">
            <a:avLst/>
          </a:prstGeom>
        </p:spPr>
        <p:txBody>
          <a:bodyPr/>
          <a:lstStyle/>
          <a:p>
            <a:r>
              <a:t>Title Text</a:t>
            </a:r>
          </a:p>
        </p:txBody>
      </p:sp>
      <p:sp>
        <p:nvSpPr>
          <p:cNvPr id="224" name="Body Level One…"/>
          <p:cNvSpPr txBox="1">
            <a:spLocks noGrp="1"/>
          </p:cNvSpPr>
          <p:nvPr>
            <p:ph type="body" idx="1"/>
          </p:nvPr>
        </p:nvSpPr>
        <p:spPr>
          <a:xfrm>
            <a:off x="2438402" y="1247001"/>
            <a:ext cx="8058616" cy="4654071"/>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ubtitle 5">
            <a:extLst>
              <a:ext uri="{FF2B5EF4-FFF2-40B4-BE49-F238E27FC236}">
                <a16:creationId xmlns:a16="http://schemas.microsoft.com/office/drawing/2014/main" id="{8038F673-7F5F-4577-24CD-362518342948}"/>
              </a:ext>
            </a:extLst>
          </p:cNvPr>
          <p:cNvSpPr txBox="1"/>
          <p:nvPr userDrawn="1"/>
        </p:nvSpPr>
        <p:spPr>
          <a:xfrm>
            <a:off x="8085935" y="6531675"/>
            <a:ext cx="379475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rPr dirty="0"/>
              <a:t>RRT Advanced Training Package</a:t>
            </a:r>
          </a:p>
        </p:txBody>
      </p:sp>
      <p:sp>
        <p:nvSpPr>
          <p:cNvPr id="3" name="Slide Number">
            <a:extLst>
              <a:ext uri="{FF2B5EF4-FFF2-40B4-BE49-F238E27FC236}">
                <a16:creationId xmlns:a16="http://schemas.microsoft.com/office/drawing/2014/main" id="{467B82A5-EF81-6793-DC71-818ACF26243E}"/>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j-lt"/>
              </a:rPr>
              <a:pPr/>
              <a:t>‹#›</a:t>
            </a:fld>
            <a:endParaRPr lang="hu-HU" sz="1100" dirty="0">
              <a:latin typeface="+mj-lt"/>
            </a:endParaRPr>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tx">
  <p:cSld name="5_Custom Layout">
    <p:spTree>
      <p:nvGrpSpPr>
        <p:cNvPr id="1" name=""/>
        <p:cNvGrpSpPr/>
        <p:nvPr/>
      </p:nvGrpSpPr>
      <p:grpSpPr>
        <a:xfrm>
          <a:off x="0" y="0"/>
          <a:ext cx="0" cy="0"/>
          <a:chOff x="0" y="0"/>
          <a:chExt cx="0" cy="0"/>
        </a:xfrm>
      </p:grpSpPr>
      <p:pic>
        <p:nvPicPr>
          <p:cNvPr id="56"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57" name="Picture 2" descr="Picture 2"/>
          <p:cNvPicPr>
            <a:picLocks noChangeAspect="1"/>
          </p:cNvPicPr>
          <p:nvPr/>
        </p:nvPicPr>
        <p:blipFill>
          <a:blip r:embed="rId3"/>
          <a:stretch>
            <a:fillRect/>
          </a:stretch>
        </p:blipFill>
        <p:spPr>
          <a:xfrm>
            <a:off x="11189974" y="118168"/>
            <a:ext cx="866715" cy="895041"/>
          </a:xfrm>
          <a:prstGeom prst="rect">
            <a:avLst/>
          </a:prstGeom>
          <a:ln w="12700">
            <a:miter lim="400000"/>
          </a:ln>
        </p:spPr>
      </p:pic>
      <p:pic>
        <p:nvPicPr>
          <p:cNvPr id="58" name="Picture 2" descr="Picture 2"/>
          <p:cNvPicPr>
            <a:picLocks noChangeAspect="1"/>
          </p:cNvPicPr>
          <p:nvPr/>
        </p:nvPicPr>
        <p:blipFill>
          <a:blip r:embed="rId4"/>
          <a:stretch>
            <a:fillRect/>
          </a:stretch>
        </p:blipFill>
        <p:spPr>
          <a:xfrm>
            <a:off x="74342" y="6310302"/>
            <a:ext cx="1548719" cy="474296"/>
          </a:xfrm>
          <a:prstGeom prst="rect">
            <a:avLst/>
          </a:prstGeom>
          <a:ln w="12700">
            <a:miter lim="400000"/>
          </a:ln>
        </p:spPr>
      </p:pic>
      <p:pic>
        <p:nvPicPr>
          <p:cNvPr id="60" name="Picture 4" descr="Picture 4"/>
          <p:cNvPicPr>
            <a:picLocks noChangeAspect="1"/>
          </p:cNvPicPr>
          <p:nvPr/>
        </p:nvPicPr>
        <p:blipFill>
          <a:blip r:embed="rId3"/>
          <a:stretch>
            <a:fillRect/>
          </a:stretch>
        </p:blipFill>
        <p:spPr>
          <a:xfrm>
            <a:off x="11189971" y="118168"/>
            <a:ext cx="866715" cy="895041"/>
          </a:xfrm>
          <a:prstGeom prst="rect">
            <a:avLst/>
          </a:prstGeom>
          <a:ln w="12700">
            <a:miter lim="400000"/>
          </a:ln>
        </p:spPr>
      </p:pic>
      <p:pic>
        <p:nvPicPr>
          <p:cNvPr id="61" name="Picture 2" descr="Picture 2"/>
          <p:cNvPicPr>
            <a:picLocks noChangeAspect="1"/>
          </p:cNvPicPr>
          <p:nvPr/>
        </p:nvPicPr>
        <p:blipFill>
          <a:blip r:embed="rId4"/>
          <a:stretch>
            <a:fillRect/>
          </a:stretch>
        </p:blipFill>
        <p:spPr>
          <a:xfrm>
            <a:off x="74342" y="6310295"/>
            <a:ext cx="1548719" cy="474296"/>
          </a:xfrm>
          <a:prstGeom prst="rect">
            <a:avLst/>
          </a:prstGeom>
          <a:ln w="12700">
            <a:miter lim="400000"/>
          </a:ln>
        </p:spPr>
      </p:pic>
      <p:sp>
        <p:nvSpPr>
          <p:cNvPr id="63" name="Subtitle 5"/>
          <p:cNvSpPr txBox="1"/>
          <p:nvPr/>
        </p:nvSpPr>
        <p:spPr>
          <a:xfrm>
            <a:off x="8076952" y="6684371"/>
            <a:ext cx="3794759"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t>B8.2 RCCE scenario</a:t>
            </a:r>
          </a:p>
        </p:txBody>
      </p:sp>
      <p:sp>
        <p:nvSpPr>
          <p:cNvPr id="64" name="Pentagon 4"/>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300">
                <a:solidFill>
                  <a:srgbClr val="FFFFFF"/>
                </a:solidFill>
                <a:latin typeface="+mn-lt"/>
                <a:ea typeface="+mn-ea"/>
                <a:cs typeface="+mn-cs"/>
                <a:sym typeface="Source Sans Pro Regular"/>
              </a:defRPr>
            </a:pPr>
            <a:endParaRPr/>
          </a:p>
        </p:txBody>
      </p:sp>
      <p:sp>
        <p:nvSpPr>
          <p:cNvPr id="65" name="Title Text"/>
          <p:cNvSpPr txBox="1">
            <a:spLocks noGrp="1"/>
          </p:cNvSpPr>
          <p:nvPr>
            <p:ph type="title"/>
          </p:nvPr>
        </p:nvSpPr>
        <p:spPr>
          <a:xfrm>
            <a:off x="303490" y="-123222"/>
            <a:ext cx="3264196" cy="1932377"/>
          </a:xfrm>
          <a:prstGeom prst="rect">
            <a:avLst/>
          </a:prstGeom>
        </p:spPr>
        <p:txBody>
          <a:bodyPr/>
          <a:lstStyle/>
          <a:p>
            <a:r>
              <a:t>Title Text</a:t>
            </a:r>
          </a:p>
        </p:txBody>
      </p:sp>
      <p:sp>
        <p:nvSpPr>
          <p:cNvPr id="66" name="Body Level One…"/>
          <p:cNvSpPr txBox="1">
            <a:spLocks noGrp="1"/>
          </p:cNvSpPr>
          <p:nvPr>
            <p:ph type="body" idx="1"/>
          </p:nvPr>
        </p:nvSpPr>
        <p:spPr>
          <a:xfrm>
            <a:off x="4273551" y="842965"/>
            <a:ext cx="7529515" cy="5546726"/>
          </a:xfrm>
          <a:prstGeom prst="rect">
            <a:avLst/>
          </a:prstGeom>
        </p:spPr>
        <p:txBody>
          <a:bodyPr anchor="ctr"/>
          <a:lstStyle/>
          <a:p>
            <a:r>
              <a:t>Body Level One</a:t>
            </a:r>
          </a:p>
          <a:p>
            <a:pPr lvl="1"/>
            <a:r>
              <a:t>Body Level Two</a:t>
            </a:r>
          </a:p>
          <a:p>
            <a:pPr lvl="2"/>
            <a:r>
              <a:t>Body Level Three</a:t>
            </a:r>
          </a:p>
          <a:p>
            <a:pPr lvl="3"/>
            <a:r>
              <a:t>Body Level Four</a:t>
            </a:r>
          </a:p>
          <a:p>
            <a:pPr lvl="4"/>
            <a:r>
              <a:t>Body Level Five</a:t>
            </a:r>
          </a:p>
        </p:txBody>
      </p:sp>
      <p:sp>
        <p:nvSpPr>
          <p:cNvPr id="2" name="Subtitle 5">
            <a:extLst>
              <a:ext uri="{FF2B5EF4-FFF2-40B4-BE49-F238E27FC236}">
                <a16:creationId xmlns:a16="http://schemas.microsoft.com/office/drawing/2014/main" id="{30910B96-EBC7-D135-C83E-B96433F55812}"/>
              </a:ext>
            </a:extLst>
          </p:cNvPr>
          <p:cNvSpPr txBox="1"/>
          <p:nvPr userDrawn="1"/>
        </p:nvSpPr>
        <p:spPr>
          <a:xfrm>
            <a:off x="8076952" y="6518698"/>
            <a:ext cx="379475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rPr dirty="0"/>
              <a:t>RRT Advanced Training Package</a:t>
            </a:r>
          </a:p>
        </p:txBody>
      </p:sp>
      <p:sp>
        <p:nvSpPr>
          <p:cNvPr id="3" name="Slide Number">
            <a:extLst>
              <a:ext uri="{FF2B5EF4-FFF2-40B4-BE49-F238E27FC236}">
                <a16:creationId xmlns:a16="http://schemas.microsoft.com/office/drawing/2014/main" id="{FCF50633-9CF7-778C-EB40-84D2036B66E1}"/>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n-lt"/>
              </a:rPr>
              <a:pPr/>
              <a:t>‹#›</a:t>
            </a:fld>
            <a:endParaRPr lang="hu-HU" sz="1100" dirty="0">
              <a:latin typeface="+mn-lt"/>
            </a:endParaRPr>
          </a:p>
        </p:txBody>
      </p:sp>
    </p:spTree>
  </p:cSld>
  <p:clrMapOvr>
    <a:masterClrMapping/>
  </p:clrMapOvr>
  <p:transition spd="med"/>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type="tx">
  <p:cSld name="2_Section Header">
    <p:spTree>
      <p:nvGrpSpPr>
        <p:cNvPr id="1" name=""/>
        <p:cNvGrpSpPr/>
        <p:nvPr/>
      </p:nvGrpSpPr>
      <p:grpSpPr>
        <a:xfrm>
          <a:off x="0" y="0"/>
          <a:ext cx="0" cy="0"/>
          <a:chOff x="0" y="0"/>
          <a:chExt cx="0" cy="0"/>
        </a:xfrm>
      </p:grpSpPr>
      <p:pic>
        <p:nvPicPr>
          <p:cNvPr id="231"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232"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234"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235"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237" name="Subtitle 5"/>
          <p:cNvSpPr txBox="1"/>
          <p:nvPr/>
        </p:nvSpPr>
        <p:spPr>
          <a:xfrm>
            <a:off x="8085935" y="6658764"/>
            <a:ext cx="3794759"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t>B8.3 CE tools exercise</a:t>
            </a:r>
          </a:p>
        </p:txBody>
      </p:sp>
      <p:pic>
        <p:nvPicPr>
          <p:cNvPr id="238" name="Picture 1" descr="Picture 1"/>
          <p:cNvPicPr>
            <a:picLocks noChangeAspect="1"/>
          </p:cNvPicPr>
          <p:nvPr/>
        </p:nvPicPr>
        <p:blipFill>
          <a:blip r:embed="rId4"/>
          <a:stretch>
            <a:fillRect/>
          </a:stretch>
        </p:blipFill>
        <p:spPr>
          <a:xfrm>
            <a:off x="-2" y="2"/>
            <a:ext cx="5199324" cy="716693"/>
          </a:xfrm>
          <a:prstGeom prst="rect">
            <a:avLst/>
          </a:prstGeom>
          <a:ln w="12700">
            <a:miter lim="400000"/>
          </a:ln>
        </p:spPr>
      </p:pic>
      <p:sp>
        <p:nvSpPr>
          <p:cNvPr id="239" name="Click to add text"/>
          <p:cNvSpPr txBox="1">
            <a:spLocks noGrp="1"/>
          </p:cNvSpPr>
          <p:nvPr>
            <p:ph type="title" hasCustomPrompt="1"/>
          </p:nvPr>
        </p:nvSpPr>
        <p:spPr>
          <a:xfrm>
            <a:off x="297713" y="70581"/>
            <a:ext cx="3571875" cy="646114"/>
          </a:xfrm>
          <a:prstGeom prst="rect">
            <a:avLst/>
          </a:prstGeom>
        </p:spPr>
        <p:txBody>
          <a:bodyPr/>
          <a:lstStyle>
            <a:lvl1pPr>
              <a:defRPr>
                <a:latin typeface="+mj-lt"/>
                <a:ea typeface="+mj-ea"/>
                <a:cs typeface="+mj-cs"/>
                <a:sym typeface="Source Sans Pro Regular"/>
              </a:defRPr>
            </a:lvl1pPr>
          </a:lstStyle>
          <a:p>
            <a:r>
              <a:t>Click to add text</a:t>
            </a:r>
          </a:p>
        </p:txBody>
      </p:sp>
      <p:sp>
        <p:nvSpPr>
          <p:cNvPr id="240" name="Body Level One…"/>
          <p:cNvSpPr txBox="1">
            <a:spLocks noGrp="1"/>
          </p:cNvSpPr>
          <p:nvPr>
            <p:ph type="body" idx="1"/>
          </p:nvPr>
        </p:nvSpPr>
        <p:spPr>
          <a:xfrm>
            <a:off x="2378927" y="1247001"/>
            <a:ext cx="8222168" cy="4654071"/>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ubtitle 5">
            <a:extLst>
              <a:ext uri="{FF2B5EF4-FFF2-40B4-BE49-F238E27FC236}">
                <a16:creationId xmlns:a16="http://schemas.microsoft.com/office/drawing/2014/main" id="{D2815CA8-2AC7-975B-55AE-5BFD133270BD}"/>
              </a:ext>
            </a:extLst>
          </p:cNvPr>
          <p:cNvSpPr txBox="1"/>
          <p:nvPr userDrawn="1"/>
        </p:nvSpPr>
        <p:spPr>
          <a:xfrm>
            <a:off x="8085935" y="6531675"/>
            <a:ext cx="379475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rPr dirty="0"/>
              <a:t>RRT Advanced Training Package</a:t>
            </a:r>
          </a:p>
        </p:txBody>
      </p:sp>
      <p:sp>
        <p:nvSpPr>
          <p:cNvPr id="3" name="Slide Number">
            <a:extLst>
              <a:ext uri="{FF2B5EF4-FFF2-40B4-BE49-F238E27FC236}">
                <a16:creationId xmlns:a16="http://schemas.microsoft.com/office/drawing/2014/main" id="{A9E2BCD8-E130-8D61-7ACD-D575BA694D49}"/>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j-lt"/>
              </a:rPr>
              <a:pPr/>
              <a:t>‹#›</a:t>
            </a:fld>
            <a:endParaRPr lang="hu-HU" sz="1100" dirty="0">
              <a:latin typeface="+mj-lt"/>
            </a:endParaRPr>
          </a:p>
        </p:txBody>
      </p:sp>
    </p:spTree>
  </p:cSld>
  <p:clrMapOvr>
    <a:masterClrMapping/>
  </p:clrMapOvr>
  <p:transition spd="med"/>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type="tx">
  <p:cSld name="3_Section Header">
    <p:spTree>
      <p:nvGrpSpPr>
        <p:cNvPr id="1" name=""/>
        <p:cNvGrpSpPr/>
        <p:nvPr/>
      </p:nvGrpSpPr>
      <p:grpSpPr>
        <a:xfrm>
          <a:off x="0" y="0"/>
          <a:ext cx="0" cy="0"/>
          <a:chOff x="0" y="0"/>
          <a:chExt cx="0" cy="0"/>
        </a:xfrm>
      </p:grpSpPr>
      <p:pic>
        <p:nvPicPr>
          <p:cNvPr id="247"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248"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250"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251"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253" name="Subtitle 5"/>
          <p:cNvSpPr txBox="1"/>
          <p:nvPr/>
        </p:nvSpPr>
        <p:spPr>
          <a:xfrm>
            <a:off x="8085935" y="6658764"/>
            <a:ext cx="3794759"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t>B8.3 CE tools exercise</a:t>
            </a:r>
          </a:p>
        </p:txBody>
      </p:sp>
      <p:pic>
        <p:nvPicPr>
          <p:cNvPr id="254" name="Picture 1" descr="Picture 1"/>
          <p:cNvPicPr>
            <a:picLocks noChangeAspect="1"/>
          </p:cNvPicPr>
          <p:nvPr/>
        </p:nvPicPr>
        <p:blipFill>
          <a:blip r:embed="rId4"/>
          <a:stretch>
            <a:fillRect/>
          </a:stretch>
        </p:blipFill>
        <p:spPr>
          <a:xfrm>
            <a:off x="-3" y="2"/>
            <a:ext cx="9213578" cy="716693"/>
          </a:xfrm>
          <a:prstGeom prst="rect">
            <a:avLst/>
          </a:prstGeom>
          <a:ln w="12700">
            <a:miter lim="400000"/>
          </a:ln>
        </p:spPr>
      </p:pic>
      <p:sp>
        <p:nvSpPr>
          <p:cNvPr id="255" name="Body Level One…"/>
          <p:cNvSpPr txBox="1">
            <a:spLocks noGrp="1"/>
          </p:cNvSpPr>
          <p:nvPr>
            <p:ph type="body" idx="1"/>
          </p:nvPr>
        </p:nvSpPr>
        <p:spPr>
          <a:xfrm>
            <a:off x="2378927" y="1247001"/>
            <a:ext cx="8222168" cy="4654071"/>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56" name="Click to add text"/>
          <p:cNvSpPr txBox="1">
            <a:spLocks noGrp="1"/>
          </p:cNvSpPr>
          <p:nvPr>
            <p:ph type="title" hasCustomPrompt="1"/>
          </p:nvPr>
        </p:nvSpPr>
        <p:spPr>
          <a:xfrm>
            <a:off x="297713" y="70581"/>
            <a:ext cx="3571875" cy="646114"/>
          </a:xfrm>
          <a:prstGeom prst="rect">
            <a:avLst/>
          </a:prstGeom>
        </p:spPr>
        <p:txBody>
          <a:bodyPr/>
          <a:lstStyle>
            <a:lvl1pPr>
              <a:defRPr>
                <a:latin typeface="+mj-lt"/>
                <a:ea typeface="+mj-ea"/>
                <a:cs typeface="+mj-cs"/>
                <a:sym typeface="Source Sans Pro Regular"/>
              </a:defRPr>
            </a:lvl1pPr>
          </a:lstStyle>
          <a:p>
            <a:r>
              <a:t>Click to add text</a:t>
            </a:r>
          </a:p>
        </p:txBody>
      </p:sp>
      <p:sp>
        <p:nvSpPr>
          <p:cNvPr id="2" name="Subtitle 5">
            <a:extLst>
              <a:ext uri="{FF2B5EF4-FFF2-40B4-BE49-F238E27FC236}">
                <a16:creationId xmlns:a16="http://schemas.microsoft.com/office/drawing/2014/main" id="{B65C2CFD-23F7-6C24-64DD-4510D4408197}"/>
              </a:ext>
            </a:extLst>
          </p:cNvPr>
          <p:cNvSpPr txBox="1"/>
          <p:nvPr userDrawn="1"/>
        </p:nvSpPr>
        <p:spPr>
          <a:xfrm>
            <a:off x="8085935" y="6531675"/>
            <a:ext cx="379475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rPr dirty="0"/>
              <a:t>RRT Advanced Training Package</a:t>
            </a:r>
          </a:p>
        </p:txBody>
      </p:sp>
      <p:sp>
        <p:nvSpPr>
          <p:cNvPr id="3" name="Slide Number">
            <a:extLst>
              <a:ext uri="{FF2B5EF4-FFF2-40B4-BE49-F238E27FC236}">
                <a16:creationId xmlns:a16="http://schemas.microsoft.com/office/drawing/2014/main" id="{EAF55774-1390-B61F-AB68-23403635EAC4}"/>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j-lt"/>
              </a:rPr>
              <a:pPr/>
              <a:t>‹#›</a:t>
            </a:fld>
            <a:endParaRPr lang="hu-HU" sz="1100" dirty="0">
              <a:latin typeface="+mj-lt"/>
            </a:endParaRPr>
          </a:p>
        </p:txBody>
      </p:sp>
    </p:spTree>
  </p:cSld>
  <p:clrMapOvr>
    <a:masterClrMapping/>
  </p:clrMapOvr>
  <p:transition spd="med"/>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type="tx">
  <p:cSld name="4_Section Header">
    <p:spTree>
      <p:nvGrpSpPr>
        <p:cNvPr id="1" name=""/>
        <p:cNvGrpSpPr/>
        <p:nvPr/>
      </p:nvGrpSpPr>
      <p:grpSpPr>
        <a:xfrm>
          <a:off x="0" y="0"/>
          <a:ext cx="0" cy="0"/>
          <a:chOff x="0" y="0"/>
          <a:chExt cx="0" cy="0"/>
        </a:xfrm>
      </p:grpSpPr>
      <p:pic>
        <p:nvPicPr>
          <p:cNvPr id="263" name="Image" descr="Image"/>
          <p:cNvPicPr>
            <a:picLocks noChangeAspect="1"/>
          </p:cNvPicPr>
          <p:nvPr/>
        </p:nvPicPr>
        <p:blipFill>
          <a:blip r:embed="rId2"/>
          <a:stretch>
            <a:fillRect/>
          </a:stretch>
        </p:blipFill>
        <p:spPr>
          <a:xfrm>
            <a:off x="-27005" y="-11679"/>
            <a:ext cx="6892228" cy="880764"/>
          </a:xfrm>
          <a:prstGeom prst="rect">
            <a:avLst/>
          </a:prstGeom>
          <a:ln w="12700">
            <a:miter lim="400000"/>
          </a:ln>
        </p:spPr>
      </p:pic>
      <p:pic>
        <p:nvPicPr>
          <p:cNvPr id="264" name="Picture 2" descr="Picture 2"/>
          <p:cNvPicPr>
            <a:picLocks noChangeAspect="1"/>
          </p:cNvPicPr>
          <p:nvPr/>
        </p:nvPicPr>
        <p:blipFill>
          <a:blip r:embed="rId3"/>
          <a:stretch>
            <a:fillRect/>
          </a:stretch>
        </p:blipFill>
        <p:spPr>
          <a:xfrm>
            <a:off x="11189974" y="118168"/>
            <a:ext cx="866715" cy="895041"/>
          </a:xfrm>
          <a:prstGeom prst="rect">
            <a:avLst/>
          </a:prstGeom>
          <a:ln w="12700">
            <a:miter lim="400000"/>
          </a:ln>
        </p:spPr>
      </p:pic>
      <p:pic>
        <p:nvPicPr>
          <p:cNvPr id="265" name="Picture 2" descr="Picture 2"/>
          <p:cNvPicPr>
            <a:picLocks noChangeAspect="1"/>
          </p:cNvPicPr>
          <p:nvPr/>
        </p:nvPicPr>
        <p:blipFill>
          <a:blip r:embed="rId4"/>
          <a:stretch>
            <a:fillRect/>
          </a:stretch>
        </p:blipFill>
        <p:spPr>
          <a:xfrm>
            <a:off x="74342" y="6310302"/>
            <a:ext cx="1548719" cy="474296"/>
          </a:xfrm>
          <a:prstGeom prst="rect">
            <a:avLst/>
          </a:prstGeom>
          <a:ln w="12700">
            <a:miter lim="400000"/>
          </a:ln>
        </p:spPr>
      </p:pic>
      <p:pic>
        <p:nvPicPr>
          <p:cNvPr id="267" name="Picture 4" descr="Picture 4"/>
          <p:cNvPicPr>
            <a:picLocks noChangeAspect="1"/>
          </p:cNvPicPr>
          <p:nvPr/>
        </p:nvPicPr>
        <p:blipFill>
          <a:blip r:embed="rId3"/>
          <a:stretch>
            <a:fillRect/>
          </a:stretch>
        </p:blipFill>
        <p:spPr>
          <a:xfrm>
            <a:off x="11189971" y="118168"/>
            <a:ext cx="866715" cy="895041"/>
          </a:xfrm>
          <a:prstGeom prst="rect">
            <a:avLst/>
          </a:prstGeom>
          <a:ln w="12700">
            <a:miter lim="400000"/>
          </a:ln>
        </p:spPr>
      </p:pic>
      <p:pic>
        <p:nvPicPr>
          <p:cNvPr id="268" name="Picture 2" descr="Picture 2"/>
          <p:cNvPicPr>
            <a:picLocks noChangeAspect="1"/>
          </p:cNvPicPr>
          <p:nvPr/>
        </p:nvPicPr>
        <p:blipFill>
          <a:blip r:embed="rId4"/>
          <a:stretch>
            <a:fillRect/>
          </a:stretch>
        </p:blipFill>
        <p:spPr>
          <a:xfrm>
            <a:off x="74342" y="6310295"/>
            <a:ext cx="1548719" cy="474296"/>
          </a:xfrm>
          <a:prstGeom prst="rect">
            <a:avLst/>
          </a:prstGeom>
          <a:ln w="12700">
            <a:miter lim="400000"/>
          </a:ln>
        </p:spPr>
      </p:pic>
      <p:sp>
        <p:nvSpPr>
          <p:cNvPr id="270" name="Subtitle 5"/>
          <p:cNvSpPr txBox="1"/>
          <p:nvPr/>
        </p:nvSpPr>
        <p:spPr>
          <a:xfrm>
            <a:off x="8085935" y="6658764"/>
            <a:ext cx="3794759"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t>B8.3 CE tools exercise</a:t>
            </a:r>
          </a:p>
        </p:txBody>
      </p:sp>
      <p:sp>
        <p:nvSpPr>
          <p:cNvPr id="271" name="Body Level One…"/>
          <p:cNvSpPr txBox="1">
            <a:spLocks noGrp="1"/>
          </p:cNvSpPr>
          <p:nvPr>
            <p:ph type="body" idx="1"/>
          </p:nvPr>
        </p:nvSpPr>
        <p:spPr>
          <a:xfrm>
            <a:off x="2378927" y="1247001"/>
            <a:ext cx="8222168" cy="4654071"/>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72" name="Click to add text"/>
          <p:cNvSpPr txBox="1">
            <a:spLocks noGrp="1"/>
          </p:cNvSpPr>
          <p:nvPr>
            <p:ph type="title" hasCustomPrompt="1"/>
          </p:nvPr>
        </p:nvSpPr>
        <p:spPr>
          <a:xfrm>
            <a:off x="297713" y="70581"/>
            <a:ext cx="3571875" cy="646114"/>
          </a:xfrm>
          <a:prstGeom prst="rect">
            <a:avLst/>
          </a:prstGeom>
        </p:spPr>
        <p:txBody>
          <a:bodyPr/>
          <a:lstStyle>
            <a:lvl1pPr>
              <a:defRPr>
                <a:latin typeface="+mj-lt"/>
                <a:ea typeface="+mj-ea"/>
                <a:cs typeface="+mj-cs"/>
                <a:sym typeface="Source Sans Pro Regular"/>
              </a:defRPr>
            </a:lvl1pPr>
          </a:lstStyle>
          <a:p>
            <a:r>
              <a:t>Click to add text</a:t>
            </a:r>
          </a:p>
        </p:txBody>
      </p:sp>
      <p:sp>
        <p:nvSpPr>
          <p:cNvPr id="2" name="Subtitle 5">
            <a:extLst>
              <a:ext uri="{FF2B5EF4-FFF2-40B4-BE49-F238E27FC236}">
                <a16:creationId xmlns:a16="http://schemas.microsoft.com/office/drawing/2014/main" id="{B9C12984-6853-DA2E-B026-5E826B092F6C}"/>
              </a:ext>
            </a:extLst>
          </p:cNvPr>
          <p:cNvSpPr txBox="1"/>
          <p:nvPr userDrawn="1"/>
        </p:nvSpPr>
        <p:spPr>
          <a:xfrm>
            <a:off x="8085935" y="6531675"/>
            <a:ext cx="379475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rPr dirty="0"/>
              <a:t>RRT Advanced Training Package</a:t>
            </a:r>
          </a:p>
        </p:txBody>
      </p:sp>
      <p:sp>
        <p:nvSpPr>
          <p:cNvPr id="3" name="Slide Number">
            <a:extLst>
              <a:ext uri="{FF2B5EF4-FFF2-40B4-BE49-F238E27FC236}">
                <a16:creationId xmlns:a16="http://schemas.microsoft.com/office/drawing/2014/main" id="{5DF3DE8E-C2BF-001A-6CC7-964B265694C8}"/>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j-lt"/>
              </a:rPr>
              <a:pPr/>
              <a:t>‹#›</a:t>
            </a:fld>
            <a:endParaRPr lang="hu-HU" sz="1100" dirty="0">
              <a:latin typeface="+mj-lt"/>
            </a:endParaRPr>
          </a:p>
        </p:txBody>
      </p:sp>
    </p:spTree>
  </p:cSld>
  <p:clrMapOvr>
    <a:masterClrMapping/>
  </p:clrMapOvr>
  <p:transition spd="med"/>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Sp="0" type="tx">
  <p:cSld name="8_Custom Layout">
    <p:spTree>
      <p:nvGrpSpPr>
        <p:cNvPr id="1" name=""/>
        <p:cNvGrpSpPr/>
        <p:nvPr/>
      </p:nvGrpSpPr>
      <p:grpSpPr>
        <a:xfrm>
          <a:off x="0" y="0"/>
          <a:ext cx="0" cy="0"/>
          <a:chOff x="0" y="0"/>
          <a:chExt cx="0" cy="0"/>
        </a:xfrm>
      </p:grpSpPr>
      <p:pic>
        <p:nvPicPr>
          <p:cNvPr id="279"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280"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282"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283"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285" name="Subtitle 5"/>
          <p:cNvSpPr txBox="1"/>
          <p:nvPr/>
        </p:nvSpPr>
        <p:spPr>
          <a:xfrm>
            <a:off x="8085935" y="6658764"/>
            <a:ext cx="3794759"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t>B8.3 CE tools exercise</a:t>
            </a:r>
          </a:p>
        </p:txBody>
      </p:sp>
      <p:sp>
        <p:nvSpPr>
          <p:cNvPr id="286" name="Title Text"/>
          <p:cNvSpPr txBox="1">
            <a:spLocks noGrp="1"/>
          </p:cNvSpPr>
          <p:nvPr>
            <p:ph type="title"/>
          </p:nvPr>
        </p:nvSpPr>
        <p:spPr>
          <a:xfrm>
            <a:off x="220374" y="559153"/>
            <a:ext cx="4766298" cy="2339614"/>
          </a:xfrm>
          <a:prstGeom prst="rect">
            <a:avLst/>
          </a:prstGeom>
        </p:spPr>
        <p:txBody>
          <a:bodyPr/>
          <a:lstStyle/>
          <a:p>
            <a:r>
              <a:t>Title Text</a:t>
            </a:r>
          </a:p>
        </p:txBody>
      </p:sp>
      <p:sp>
        <p:nvSpPr>
          <p:cNvPr id="2" name="Subtitle 5">
            <a:extLst>
              <a:ext uri="{FF2B5EF4-FFF2-40B4-BE49-F238E27FC236}">
                <a16:creationId xmlns:a16="http://schemas.microsoft.com/office/drawing/2014/main" id="{2EB5EF10-E4CF-EBB3-D223-4CAD2F4C2332}"/>
              </a:ext>
            </a:extLst>
          </p:cNvPr>
          <p:cNvSpPr txBox="1"/>
          <p:nvPr userDrawn="1"/>
        </p:nvSpPr>
        <p:spPr>
          <a:xfrm>
            <a:off x="8085935" y="6531675"/>
            <a:ext cx="379475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rPr dirty="0"/>
              <a:t>RRT Advanced Training Package</a:t>
            </a:r>
          </a:p>
        </p:txBody>
      </p:sp>
      <p:sp>
        <p:nvSpPr>
          <p:cNvPr id="3" name="Slide Number">
            <a:extLst>
              <a:ext uri="{FF2B5EF4-FFF2-40B4-BE49-F238E27FC236}">
                <a16:creationId xmlns:a16="http://schemas.microsoft.com/office/drawing/2014/main" id="{B7D5C091-68E8-5470-E07A-D5E6450C6C1C}"/>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j-lt"/>
              </a:rPr>
              <a:pPr/>
              <a:t>‹#›</a:t>
            </a:fld>
            <a:endParaRPr lang="hu-HU" sz="1100" dirty="0">
              <a:latin typeface="+mj-lt"/>
            </a:endParaRPr>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x">
  <p:cSld name="4_Custom Layout">
    <p:spTree>
      <p:nvGrpSpPr>
        <p:cNvPr id="1" name=""/>
        <p:cNvGrpSpPr/>
        <p:nvPr/>
      </p:nvGrpSpPr>
      <p:grpSpPr>
        <a:xfrm>
          <a:off x="0" y="0"/>
          <a:ext cx="0" cy="0"/>
          <a:chOff x="0" y="0"/>
          <a:chExt cx="0" cy="0"/>
        </a:xfrm>
      </p:grpSpPr>
      <p:pic>
        <p:nvPicPr>
          <p:cNvPr id="73" name="Image" descr="Image"/>
          <p:cNvPicPr>
            <a:picLocks noChangeAspect="1"/>
          </p:cNvPicPr>
          <p:nvPr userDrawn="1"/>
        </p:nvPicPr>
        <p:blipFill>
          <a:blip r:embed="rId2"/>
          <a:stretch>
            <a:fillRect/>
          </a:stretch>
        </p:blipFill>
        <p:spPr>
          <a:xfrm>
            <a:off x="-25189" y="-7655"/>
            <a:ext cx="4102101" cy="6210301"/>
          </a:xfrm>
          <a:prstGeom prst="rect">
            <a:avLst/>
          </a:prstGeom>
          <a:ln w="12700">
            <a:miter lim="400000"/>
          </a:ln>
        </p:spPr>
      </p:pic>
      <p:pic>
        <p:nvPicPr>
          <p:cNvPr id="74" name="Picture 2" descr="Picture 2"/>
          <p:cNvPicPr>
            <a:picLocks noChangeAspect="1"/>
          </p:cNvPicPr>
          <p:nvPr/>
        </p:nvPicPr>
        <p:blipFill>
          <a:blip r:embed="rId3"/>
          <a:stretch>
            <a:fillRect/>
          </a:stretch>
        </p:blipFill>
        <p:spPr>
          <a:xfrm>
            <a:off x="11189974" y="118168"/>
            <a:ext cx="866715" cy="895041"/>
          </a:xfrm>
          <a:prstGeom prst="rect">
            <a:avLst/>
          </a:prstGeom>
          <a:ln w="12700">
            <a:miter lim="400000"/>
          </a:ln>
        </p:spPr>
      </p:pic>
      <p:pic>
        <p:nvPicPr>
          <p:cNvPr id="75" name="Picture 2" descr="Picture 2"/>
          <p:cNvPicPr>
            <a:picLocks noChangeAspect="1"/>
          </p:cNvPicPr>
          <p:nvPr/>
        </p:nvPicPr>
        <p:blipFill>
          <a:blip r:embed="rId4"/>
          <a:stretch>
            <a:fillRect/>
          </a:stretch>
        </p:blipFill>
        <p:spPr>
          <a:xfrm>
            <a:off x="74342" y="6310302"/>
            <a:ext cx="1548719" cy="474296"/>
          </a:xfrm>
          <a:prstGeom prst="rect">
            <a:avLst/>
          </a:prstGeom>
          <a:ln w="12700">
            <a:miter lim="400000"/>
          </a:ln>
        </p:spPr>
      </p:pic>
      <p:pic>
        <p:nvPicPr>
          <p:cNvPr id="77" name="Picture 4" descr="Picture 4"/>
          <p:cNvPicPr>
            <a:picLocks noChangeAspect="1"/>
          </p:cNvPicPr>
          <p:nvPr/>
        </p:nvPicPr>
        <p:blipFill>
          <a:blip r:embed="rId3"/>
          <a:stretch>
            <a:fillRect/>
          </a:stretch>
        </p:blipFill>
        <p:spPr>
          <a:xfrm>
            <a:off x="11189971" y="118168"/>
            <a:ext cx="866715" cy="895041"/>
          </a:xfrm>
          <a:prstGeom prst="rect">
            <a:avLst/>
          </a:prstGeom>
          <a:ln w="12700">
            <a:miter lim="400000"/>
          </a:ln>
        </p:spPr>
      </p:pic>
      <p:pic>
        <p:nvPicPr>
          <p:cNvPr id="78" name="Picture 2" descr="Picture 2"/>
          <p:cNvPicPr>
            <a:picLocks noChangeAspect="1"/>
          </p:cNvPicPr>
          <p:nvPr/>
        </p:nvPicPr>
        <p:blipFill>
          <a:blip r:embed="rId4"/>
          <a:stretch>
            <a:fillRect/>
          </a:stretch>
        </p:blipFill>
        <p:spPr>
          <a:xfrm>
            <a:off x="74342" y="6310295"/>
            <a:ext cx="1548719" cy="474296"/>
          </a:xfrm>
          <a:prstGeom prst="rect">
            <a:avLst/>
          </a:prstGeom>
          <a:ln w="12700">
            <a:miter lim="400000"/>
          </a:ln>
        </p:spPr>
      </p:pic>
      <p:sp>
        <p:nvSpPr>
          <p:cNvPr id="80" name="Subtitle 5"/>
          <p:cNvSpPr txBox="1"/>
          <p:nvPr/>
        </p:nvSpPr>
        <p:spPr>
          <a:xfrm>
            <a:off x="8076952" y="6684371"/>
            <a:ext cx="3794759"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t>B8.2 RCCE scenario</a:t>
            </a:r>
          </a:p>
        </p:txBody>
      </p:sp>
      <p:sp>
        <p:nvSpPr>
          <p:cNvPr id="83" name="Pentagon 6"/>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300">
                <a:solidFill>
                  <a:srgbClr val="FFFFFF"/>
                </a:solidFill>
                <a:latin typeface="+mn-lt"/>
                <a:ea typeface="+mn-ea"/>
                <a:cs typeface="+mn-cs"/>
                <a:sym typeface="Source Sans Pro Regular"/>
              </a:defRPr>
            </a:pPr>
            <a:endParaRPr/>
          </a:p>
        </p:txBody>
      </p:sp>
      <p:sp>
        <p:nvSpPr>
          <p:cNvPr id="84" name="Body Level One…"/>
          <p:cNvSpPr txBox="1">
            <a:spLocks noGrp="1"/>
          </p:cNvSpPr>
          <p:nvPr>
            <p:ph type="body" idx="1"/>
          </p:nvPr>
        </p:nvSpPr>
        <p:spPr>
          <a:xfrm>
            <a:off x="4273551" y="842965"/>
            <a:ext cx="7529515" cy="5546726"/>
          </a:xfrm>
          <a:prstGeom prst="rect">
            <a:avLst/>
          </a:prstGeom>
        </p:spPr>
        <p:txBody>
          <a:bodyPr anchor="ctr"/>
          <a:lstStyle/>
          <a:p>
            <a:r>
              <a:t>Body Level One</a:t>
            </a:r>
          </a:p>
          <a:p>
            <a:pPr lvl="1"/>
            <a:r>
              <a:t>Body Level Two</a:t>
            </a:r>
          </a:p>
          <a:p>
            <a:pPr lvl="2"/>
            <a:r>
              <a:t>Body Level Three</a:t>
            </a:r>
          </a:p>
          <a:p>
            <a:pPr lvl="3"/>
            <a:r>
              <a:t>Body Level Four</a:t>
            </a:r>
          </a:p>
          <a:p>
            <a:pPr lvl="4"/>
            <a:r>
              <a:t>Body Level Five</a:t>
            </a:r>
          </a:p>
        </p:txBody>
      </p:sp>
      <p:sp>
        <p:nvSpPr>
          <p:cNvPr id="2" name="Subtitle 5">
            <a:extLst>
              <a:ext uri="{FF2B5EF4-FFF2-40B4-BE49-F238E27FC236}">
                <a16:creationId xmlns:a16="http://schemas.microsoft.com/office/drawing/2014/main" id="{A492C728-BAF1-2734-07CB-9C8BEBA0A332}"/>
              </a:ext>
            </a:extLst>
          </p:cNvPr>
          <p:cNvSpPr txBox="1"/>
          <p:nvPr userDrawn="1"/>
        </p:nvSpPr>
        <p:spPr>
          <a:xfrm>
            <a:off x="8076952" y="6518698"/>
            <a:ext cx="379475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rPr dirty="0"/>
              <a:t>RRT Advanced Training Package</a:t>
            </a:r>
          </a:p>
        </p:txBody>
      </p:sp>
      <p:sp>
        <p:nvSpPr>
          <p:cNvPr id="3" name="Slide Number">
            <a:extLst>
              <a:ext uri="{FF2B5EF4-FFF2-40B4-BE49-F238E27FC236}">
                <a16:creationId xmlns:a16="http://schemas.microsoft.com/office/drawing/2014/main" id="{C4D67B56-79AC-42C6-8082-7518181E4250}"/>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n-lt"/>
              </a:rPr>
              <a:pPr/>
              <a:t>‹#›</a:t>
            </a:fld>
            <a:endParaRPr lang="hu-HU" sz="1100" dirty="0">
              <a:latin typeface="+mn-lt"/>
            </a:endParaRPr>
          </a:p>
        </p:txBody>
      </p:sp>
      <p:sp>
        <p:nvSpPr>
          <p:cNvPr id="4" name="TextBox 4">
            <a:extLst>
              <a:ext uri="{FF2B5EF4-FFF2-40B4-BE49-F238E27FC236}">
                <a16:creationId xmlns:a16="http://schemas.microsoft.com/office/drawing/2014/main" id="{F8D0DAAE-4B1C-0E9F-DDCB-C47C65A7A6A9}"/>
              </a:ext>
            </a:extLst>
          </p:cNvPr>
          <p:cNvSpPr txBox="1"/>
          <p:nvPr userDrawn="1"/>
        </p:nvSpPr>
        <p:spPr>
          <a:xfrm>
            <a:off x="388936" y="885342"/>
            <a:ext cx="3355607" cy="5994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rPr b="1" dirty="0"/>
              <a:t>Key messages</a:t>
            </a:r>
          </a:p>
        </p:txBody>
      </p:sp>
      <p:sp>
        <p:nvSpPr>
          <p:cNvPr id="5" name="Rounded Rectangle 3">
            <a:extLst>
              <a:ext uri="{FF2B5EF4-FFF2-40B4-BE49-F238E27FC236}">
                <a16:creationId xmlns:a16="http://schemas.microsoft.com/office/drawing/2014/main" id="{B23ED66D-A664-647F-3675-4EB31D5875A1}"/>
              </a:ext>
            </a:extLst>
          </p:cNvPr>
          <p:cNvSpPr/>
          <p:nvPr userDrawn="1"/>
        </p:nvSpPr>
        <p:spPr>
          <a:xfrm flipV="1">
            <a:off x="389002" y="1484783"/>
            <a:ext cx="2336738" cy="112789"/>
          </a:xfrm>
          <a:prstGeom prst="roundRect">
            <a:avLst>
              <a:gd name="adj" fmla="val 50000"/>
            </a:avLst>
          </a:prstGeom>
          <a:solidFill>
            <a:schemeClr val="accent3"/>
          </a:solidFill>
          <a:ln w="12700">
            <a:miter lim="400000"/>
          </a:ln>
        </p:spPr>
        <p:txBody>
          <a:bodyPr lIns="45719" rIns="45719" anchor="ctr"/>
          <a:lstStyle/>
          <a:p>
            <a:pPr algn="ctr">
              <a:defRPr sz="500">
                <a:solidFill>
                  <a:srgbClr val="FFFFFF"/>
                </a:solidFill>
                <a:latin typeface="+mj-lt"/>
                <a:ea typeface="+mj-ea"/>
                <a:cs typeface="+mj-cs"/>
                <a:sym typeface="Source Sans Pro Regular"/>
              </a:defRPr>
            </a:pPr>
            <a:endParaRPr dirty="0"/>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x">
  <p:cSld name="9_Custom Layout">
    <p:spTree>
      <p:nvGrpSpPr>
        <p:cNvPr id="1" name=""/>
        <p:cNvGrpSpPr/>
        <p:nvPr/>
      </p:nvGrpSpPr>
      <p:grpSpPr>
        <a:xfrm>
          <a:off x="0" y="0"/>
          <a:ext cx="0" cy="0"/>
          <a:chOff x="0" y="0"/>
          <a:chExt cx="0" cy="0"/>
        </a:xfrm>
      </p:grpSpPr>
      <p:pic>
        <p:nvPicPr>
          <p:cNvPr id="91"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92" name="Picture 2" descr="Picture 2"/>
          <p:cNvPicPr>
            <a:picLocks noChangeAspect="1"/>
          </p:cNvPicPr>
          <p:nvPr/>
        </p:nvPicPr>
        <p:blipFill>
          <a:blip r:embed="rId3"/>
          <a:stretch>
            <a:fillRect/>
          </a:stretch>
        </p:blipFill>
        <p:spPr>
          <a:xfrm>
            <a:off x="11189974" y="118168"/>
            <a:ext cx="866715" cy="895041"/>
          </a:xfrm>
          <a:prstGeom prst="rect">
            <a:avLst/>
          </a:prstGeom>
          <a:ln w="12700">
            <a:miter lim="400000"/>
          </a:ln>
        </p:spPr>
      </p:pic>
      <p:pic>
        <p:nvPicPr>
          <p:cNvPr id="93" name="Picture 2" descr="Picture 2"/>
          <p:cNvPicPr>
            <a:picLocks noChangeAspect="1"/>
          </p:cNvPicPr>
          <p:nvPr/>
        </p:nvPicPr>
        <p:blipFill>
          <a:blip r:embed="rId4"/>
          <a:stretch>
            <a:fillRect/>
          </a:stretch>
        </p:blipFill>
        <p:spPr>
          <a:xfrm>
            <a:off x="74342" y="6310302"/>
            <a:ext cx="1548719" cy="474296"/>
          </a:xfrm>
          <a:prstGeom prst="rect">
            <a:avLst/>
          </a:prstGeom>
          <a:ln w="12700">
            <a:miter lim="400000"/>
          </a:ln>
        </p:spPr>
      </p:pic>
      <p:pic>
        <p:nvPicPr>
          <p:cNvPr id="95" name="Picture 4" descr="Picture 4"/>
          <p:cNvPicPr>
            <a:picLocks noChangeAspect="1"/>
          </p:cNvPicPr>
          <p:nvPr/>
        </p:nvPicPr>
        <p:blipFill>
          <a:blip r:embed="rId3"/>
          <a:stretch>
            <a:fillRect/>
          </a:stretch>
        </p:blipFill>
        <p:spPr>
          <a:xfrm>
            <a:off x="11189971" y="118168"/>
            <a:ext cx="866715" cy="895041"/>
          </a:xfrm>
          <a:prstGeom prst="rect">
            <a:avLst/>
          </a:prstGeom>
          <a:ln w="12700">
            <a:miter lim="400000"/>
          </a:ln>
        </p:spPr>
      </p:pic>
      <p:pic>
        <p:nvPicPr>
          <p:cNvPr id="96" name="Picture 2" descr="Picture 2"/>
          <p:cNvPicPr>
            <a:picLocks noChangeAspect="1"/>
          </p:cNvPicPr>
          <p:nvPr/>
        </p:nvPicPr>
        <p:blipFill>
          <a:blip r:embed="rId4"/>
          <a:stretch>
            <a:fillRect/>
          </a:stretch>
        </p:blipFill>
        <p:spPr>
          <a:xfrm>
            <a:off x="74342" y="6310295"/>
            <a:ext cx="1548719" cy="474296"/>
          </a:xfrm>
          <a:prstGeom prst="rect">
            <a:avLst/>
          </a:prstGeom>
          <a:ln w="12700">
            <a:miter lim="400000"/>
          </a:ln>
        </p:spPr>
      </p:pic>
      <p:sp>
        <p:nvSpPr>
          <p:cNvPr id="98" name="Subtitle 5"/>
          <p:cNvSpPr txBox="1"/>
          <p:nvPr/>
        </p:nvSpPr>
        <p:spPr>
          <a:xfrm>
            <a:off x="8076952" y="6684371"/>
            <a:ext cx="3794759"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t>B8.2 RCCE scenario</a:t>
            </a:r>
          </a:p>
        </p:txBody>
      </p:sp>
      <p:sp>
        <p:nvSpPr>
          <p:cNvPr id="101" name="Pentagon 6"/>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300">
                <a:solidFill>
                  <a:srgbClr val="FFFFFF"/>
                </a:solidFill>
                <a:latin typeface="+mn-lt"/>
                <a:ea typeface="+mn-ea"/>
                <a:cs typeface="+mn-cs"/>
                <a:sym typeface="Source Sans Pro Regular"/>
              </a:defRPr>
            </a:pPr>
            <a:endParaRPr/>
          </a:p>
        </p:txBody>
      </p:sp>
      <p:sp>
        <p:nvSpPr>
          <p:cNvPr id="102" name="Body Level One…"/>
          <p:cNvSpPr txBox="1">
            <a:spLocks noGrp="1"/>
          </p:cNvSpPr>
          <p:nvPr>
            <p:ph type="body" idx="1"/>
          </p:nvPr>
        </p:nvSpPr>
        <p:spPr>
          <a:xfrm>
            <a:off x="4273551" y="842965"/>
            <a:ext cx="7529515" cy="5546726"/>
          </a:xfrm>
          <a:prstGeom prst="rect">
            <a:avLst/>
          </a:prstGeom>
        </p:spPr>
        <p:txBody>
          <a:bodyPr anchor="ctr"/>
          <a:lstStyle/>
          <a:p>
            <a:r>
              <a:t>Body Level One</a:t>
            </a:r>
          </a:p>
          <a:p>
            <a:pPr lvl="1"/>
            <a:r>
              <a:t>Body Level Two</a:t>
            </a:r>
          </a:p>
          <a:p>
            <a:pPr lvl="2"/>
            <a:r>
              <a:t>Body Level Three</a:t>
            </a:r>
          </a:p>
          <a:p>
            <a:pPr lvl="3"/>
            <a:r>
              <a:t>Body Level Four</a:t>
            </a:r>
          </a:p>
          <a:p>
            <a:pPr lvl="4"/>
            <a:r>
              <a:t>Body Level Five</a:t>
            </a:r>
          </a:p>
        </p:txBody>
      </p:sp>
      <p:sp>
        <p:nvSpPr>
          <p:cNvPr id="2" name="Subtitle 5">
            <a:extLst>
              <a:ext uri="{FF2B5EF4-FFF2-40B4-BE49-F238E27FC236}">
                <a16:creationId xmlns:a16="http://schemas.microsoft.com/office/drawing/2014/main" id="{02A8FBE1-F016-4598-198D-8DA57B881F1C}"/>
              </a:ext>
            </a:extLst>
          </p:cNvPr>
          <p:cNvSpPr txBox="1"/>
          <p:nvPr userDrawn="1"/>
        </p:nvSpPr>
        <p:spPr>
          <a:xfrm>
            <a:off x="8076952" y="6518698"/>
            <a:ext cx="379475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rPr dirty="0"/>
              <a:t>RRT Advanced Training Package</a:t>
            </a:r>
          </a:p>
        </p:txBody>
      </p:sp>
      <p:sp>
        <p:nvSpPr>
          <p:cNvPr id="3" name="Slide Number">
            <a:extLst>
              <a:ext uri="{FF2B5EF4-FFF2-40B4-BE49-F238E27FC236}">
                <a16:creationId xmlns:a16="http://schemas.microsoft.com/office/drawing/2014/main" id="{979462E6-E787-8B2D-AE58-999BA0A9CE96}"/>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n-lt"/>
              </a:rPr>
              <a:pPr/>
              <a:t>‹#›</a:t>
            </a:fld>
            <a:endParaRPr lang="hu-HU" sz="1100" dirty="0">
              <a:latin typeface="+mn-lt"/>
            </a:endParaRPr>
          </a:p>
        </p:txBody>
      </p:sp>
      <p:sp>
        <p:nvSpPr>
          <p:cNvPr id="4" name="TextBox 5">
            <a:extLst>
              <a:ext uri="{FF2B5EF4-FFF2-40B4-BE49-F238E27FC236}">
                <a16:creationId xmlns:a16="http://schemas.microsoft.com/office/drawing/2014/main" id="{6439ABD7-80B7-8E30-EBB0-744DA5DD1663}"/>
              </a:ext>
            </a:extLst>
          </p:cNvPr>
          <p:cNvSpPr txBox="1"/>
          <p:nvPr userDrawn="1"/>
        </p:nvSpPr>
        <p:spPr>
          <a:xfrm>
            <a:off x="388936" y="377342"/>
            <a:ext cx="2803026" cy="11074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rPr b="1" dirty="0"/>
              <a:t>References and guidelines</a:t>
            </a:r>
          </a:p>
        </p:txBody>
      </p:sp>
      <p:sp>
        <p:nvSpPr>
          <p:cNvPr id="5" name="Rounded Rectangle 3">
            <a:extLst>
              <a:ext uri="{FF2B5EF4-FFF2-40B4-BE49-F238E27FC236}">
                <a16:creationId xmlns:a16="http://schemas.microsoft.com/office/drawing/2014/main" id="{87C67D84-9E44-7176-F509-6673D2559C7A}"/>
              </a:ext>
            </a:extLst>
          </p:cNvPr>
          <p:cNvSpPr/>
          <p:nvPr userDrawn="1"/>
        </p:nvSpPr>
        <p:spPr>
          <a:xfrm flipV="1">
            <a:off x="389002" y="1484783"/>
            <a:ext cx="2336738" cy="112789"/>
          </a:xfrm>
          <a:prstGeom prst="roundRect">
            <a:avLst>
              <a:gd name="adj" fmla="val 50000"/>
            </a:avLst>
          </a:prstGeom>
          <a:solidFill>
            <a:schemeClr val="accent3"/>
          </a:solidFill>
          <a:ln w="12700">
            <a:miter lim="400000"/>
          </a:ln>
        </p:spPr>
        <p:txBody>
          <a:bodyPr lIns="45719" rIns="45719" anchor="ctr"/>
          <a:lstStyle/>
          <a:p>
            <a:pPr algn="ctr">
              <a:defRPr sz="500">
                <a:solidFill>
                  <a:srgbClr val="FFFFFF"/>
                </a:solidFill>
                <a:latin typeface="+mj-lt"/>
                <a:ea typeface="+mj-ea"/>
                <a:cs typeface="+mj-cs"/>
                <a:sym typeface="Source Sans Pro Regular"/>
              </a:defRPr>
            </a:pPr>
            <a:endParaRPr dirty="0"/>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x">
  <p:cSld name="3_Custom Layout">
    <p:spTree>
      <p:nvGrpSpPr>
        <p:cNvPr id="1" name=""/>
        <p:cNvGrpSpPr/>
        <p:nvPr/>
      </p:nvGrpSpPr>
      <p:grpSpPr>
        <a:xfrm>
          <a:off x="0" y="0"/>
          <a:ext cx="0" cy="0"/>
          <a:chOff x="0" y="0"/>
          <a:chExt cx="0" cy="0"/>
        </a:xfrm>
      </p:grpSpPr>
      <p:pic>
        <p:nvPicPr>
          <p:cNvPr id="109"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110" name="Picture 2" descr="Picture 2"/>
          <p:cNvPicPr>
            <a:picLocks noChangeAspect="1"/>
          </p:cNvPicPr>
          <p:nvPr/>
        </p:nvPicPr>
        <p:blipFill>
          <a:blip r:embed="rId3"/>
          <a:stretch>
            <a:fillRect/>
          </a:stretch>
        </p:blipFill>
        <p:spPr>
          <a:xfrm>
            <a:off x="11189974" y="118168"/>
            <a:ext cx="866715" cy="895041"/>
          </a:xfrm>
          <a:prstGeom prst="rect">
            <a:avLst/>
          </a:prstGeom>
          <a:ln w="12700">
            <a:miter lim="400000"/>
          </a:ln>
        </p:spPr>
      </p:pic>
      <p:pic>
        <p:nvPicPr>
          <p:cNvPr id="111" name="Picture 2" descr="Picture 2"/>
          <p:cNvPicPr>
            <a:picLocks noChangeAspect="1"/>
          </p:cNvPicPr>
          <p:nvPr/>
        </p:nvPicPr>
        <p:blipFill>
          <a:blip r:embed="rId4"/>
          <a:stretch>
            <a:fillRect/>
          </a:stretch>
        </p:blipFill>
        <p:spPr>
          <a:xfrm>
            <a:off x="74342" y="6310302"/>
            <a:ext cx="1548719" cy="474296"/>
          </a:xfrm>
          <a:prstGeom prst="rect">
            <a:avLst/>
          </a:prstGeom>
          <a:ln w="12700">
            <a:miter lim="400000"/>
          </a:ln>
        </p:spPr>
      </p:pic>
      <p:pic>
        <p:nvPicPr>
          <p:cNvPr id="113" name="Picture 4" descr="Picture 4"/>
          <p:cNvPicPr>
            <a:picLocks noChangeAspect="1"/>
          </p:cNvPicPr>
          <p:nvPr/>
        </p:nvPicPr>
        <p:blipFill>
          <a:blip r:embed="rId3"/>
          <a:stretch>
            <a:fillRect/>
          </a:stretch>
        </p:blipFill>
        <p:spPr>
          <a:xfrm>
            <a:off x="11189971" y="118168"/>
            <a:ext cx="866715" cy="895041"/>
          </a:xfrm>
          <a:prstGeom prst="rect">
            <a:avLst/>
          </a:prstGeom>
          <a:ln w="12700">
            <a:miter lim="400000"/>
          </a:ln>
        </p:spPr>
      </p:pic>
      <p:pic>
        <p:nvPicPr>
          <p:cNvPr id="114" name="Picture 2" descr="Picture 2"/>
          <p:cNvPicPr>
            <a:picLocks noChangeAspect="1"/>
          </p:cNvPicPr>
          <p:nvPr/>
        </p:nvPicPr>
        <p:blipFill>
          <a:blip r:embed="rId4"/>
          <a:stretch>
            <a:fillRect/>
          </a:stretch>
        </p:blipFill>
        <p:spPr>
          <a:xfrm>
            <a:off x="74342" y="6310295"/>
            <a:ext cx="1548719" cy="474296"/>
          </a:xfrm>
          <a:prstGeom prst="rect">
            <a:avLst/>
          </a:prstGeom>
          <a:ln w="12700">
            <a:miter lim="400000"/>
          </a:ln>
        </p:spPr>
      </p:pic>
      <p:sp>
        <p:nvSpPr>
          <p:cNvPr id="116" name="Subtitle 5"/>
          <p:cNvSpPr txBox="1"/>
          <p:nvPr/>
        </p:nvSpPr>
        <p:spPr>
          <a:xfrm>
            <a:off x="8076952" y="6684371"/>
            <a:ext cx="3794759"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t>B8.2 RCCE scenario</a:t>
            </a:r>
          </a:p>
        </p:txBody>
      </p:sp>
      <p:sp>
        <p:nvSpPr>
          <p:cNvPr id="119" name="Pentagon 7"/>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300">
                <a:solidFill>
                  <a:srgbClr val="FFFFFF"/>
                </a:solidFill>
                <a:latin typeface="+mn-lt"/>
                <a:ea typeface="+mn-ea"/>
                <a:cs typeface="+mn-cs"/>
                <a:sym typeface="Source Sans Pro Regular"/>
              </a:defRPr>
            </a:pPr>
            <a:endParaRPr/>
          </a:p>
        </p:txBody>
      </p:sp>
      <p:sp>
        <p:nvSpPr>
          <p:cNvPr id="120" name="Body Level One…"/>
          <p:cNvSpPr txBox="1">
            <a:spLocks noGrp="1"/>
          </p:cNvSpPr>
          <p:nvPr>
            <p:ph type="body" idx="1"/>
          </p:nvPr>
        </p:nvSpPr>
        <p:spPr>
          <a:xfrm>
            <a:off x="4273551" y="842965"/>
            <a:ext cx="7529515" cy="5546726"/>
          </a:xfrm>
          <a:prstGeom prst="rect">
            <a:avLst/>
          </a:prstGeom>
        </p:spPr>
        <p:txBody>
          <a:bodyPr anchor="ctr"/>
          <a:lstStyle/>
          <a:p>
            <a:r>
              <a:t>Body Level One</a:t>
            </a:r>
          </a:p>
          <a:p>
            <a:pPr lvl="1"/>
            <a:r>
              <a:t>Body Level Two</a:t>
            </a:r>
          </a:p>
          <a:p>
            <a:pPr lvl="2"/>
            <a:r>
              <a:t>Body Level Three</a:t>
            </a:r>
          </a:p>
          <a:p>
            <a:pPr lvl="3"/>
            <a:r>
              <a:t>Body Level Four</a:t>
            </a:r>
          </a:p>
          <a:p>
            <a:pPr lvl="4"/>
            <a:r>
              <a:t>Body Level Five</a:t>
            </a:r>
          </a:p>
        </p:txBody>
      </p:sp>
      <p:sp>
        <p:nvSpPr>
          <p:cNvPr id="2" name="Subtitle 5">
            <a:extLst>
              <a:ext uri="{FF2B5EF4-FFF2-40B4-BE49-F238E27FC236}">
                <a16:creationId xmlns:a16="http://schemas.microsoft.com/office/drawing/2014/main" id="{79B05A9B-FCED-38DF-45AA-CCD28341D43D}"/>
              </a:ext>
            </a:extLst>
          </p:cNvPr>
          <p:cNvSpPr txBox="1"/>
          <p:nvPr userDrawn="1"/>
        </p:nvSpPr>
        <p:spPr>
          <a:xfrm>
            <a:off x="8076952" y="6518698"/>
            <a:ext cx="379475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rPr dirty="0"/>
              <a:t>RRT Advanced Training Package</a:t>
            </a:r>
          </a:p>
        </p:txBody>
      </p:sp>
      <p:sp>
        <p:nvSpPr>
          <p:cNvPr id="3" name="Slide Number">
            <a:extLst>
              <a:ext uri="{FF2B5EF4-FFF2-40B4-BE49-F238E27FC236}">
                <a16:creationId xmlns:a16="http://schemas.microsoft.com/office/drawing/2014/main" id="{3FDDA050-FA65-17D6-CC5E-FDF5E30A9023}"/>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n-lt"/>
              </a:rPr>
              <a:pPr/>
              <a:t>‹#›</a:t>
            </a:fld>
            <a:endParaRPr lang="hu-HU" sz="1100" dirty="0">
              <a:latin typeface="+mn-lt"/>
            </a:endParaRPr>
          </a:p>
        </p:txBody>
      </p:sp>
      <p:sp>
        <p:nvSpPr>
          <p:cNvPr id="4" name="TextBox 6">
            <a:extLst>
              <a:ext uri="{FF2B5EF4-FFF2-40B4-BE49-F238E27FC236}">
                <a16:creationId xmlns:a16="http://schemas.microsoft.com/office/drawing/2014/main" id="{B0170885-BB18-1384-E16C-9718A928D964}"/>
              </a:ext>
            </a:extLst>
          </p:cNvPr>
          <p:cNvSpPr txBox="1"/>
          <p:nvPr userDrawn="1"/>
        </p:nvSpPr>
        <p:spPr>
          <a:xfrm>
            <a:off x="388936" y="463959"/>
            <a:ext cx="3425273" cy="107721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rPr b="1" dirty="0"/>
              <a:t>Additional learning resources</a:t>
            </a:r>
          </a:p>
        </p:txBody>
      </p:sp>
      <p:sp>
        <p:nvSpPr>
          <p:cNvPr id="5" name="Rounded Rectangle 3">
            <a:extLst>
              <a:ext uri="{FF2B5EF4-FFF2-40B4-BE49-F238E27FC236}">
                <a16:creationId xmlns:a16="http://schemas.microsoft.com/office/drawing/2014/main" id="{96AF72D3-45F3-5BEE-4FC3-B796B66E8E75}"/>
              </a:ext>
            </a:extLst>
          </p:cNvPr>
          <p:cNvSpPr/>
          <p:nvPr userDrawn="1"/>
        </p:nvSpPr>
        <p:spPr>
          <a:xfrm flipV="1">
            <a:off x="389002" y="1484783"/>
            <a:ext cx="2336738" cy="112789"/>
          </a:xfrm>
          <a:prstGeom prst="roundRect">
            <a:avLst>
              <a:gd name="adj" fmla="val 50000"/>
            </a:avLst>
          </a:prstGeom>
          <a:solidFill>
            <a:schemeClr val="accent3"/>
          </a:solidFill>
          <a:ln w="12700">
            <a:miter lim="400000"/>
          </a:ln>
        </p:spPr>
        <p:txBody>
          <a:bodyPr lIns="45719" rIns="45719" anchor="ctr"/>
          <a:lstStyle/>
          <a:p>
            <a:pPr algn="ctr">
              <a:defRPr sz="500">
                <a:solidFill>
                  <a:srgbClr val="FFFFFF"/>
                </a:solidFill>
                <a:latin typeface="+mj-lt"/>
                <a:ea typeface="+mj-ea"/>
                <a:cs typeface="+mj-cs"/>
                <a:sym typeface="Source Sans Pro Regular"/>
              </a:defRPr>
            </a:pPr>
            <a:endParaRPr dirty="0"/>
          </a:p>
        </p:txBody>
      </p:sp>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tx">
  <p:cSld name="2_Custom Layout">
    <p:spTree>
      <p:nvGrpSpPr>
        <p:cNvPr id="1" name=""/>
        <p:cNvGrpSpPr/>
        <p:nvPr/>
      </p:nvGrpSpPr>
      <p:grpSpPr>
        <a:xfrm>
          <a:off x="0" y="0"/>
          <a:ext cx="0" cy="0"/>
          <a:chOff x="0" y="0"/>
          <a:chExt cx="0" cy="0"/>
        </a:xfrm>
      </p:grpSpPr>
      <p:pic>
        <p:nvPicPr>
          <p:cNvPr id="127"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128" name="Picture 2" descr="Picture 2"/>
          <p:cNvPicPr>
            <a:picLocks noChangeAspect="1"/>
          </p:cNvPicPr>
          <p:nvPr/>
        </p:nvPicPr>
        <p:blipFill>
          <a:blip r:embed="rId3"/>
          <a:stretch>
            <a:fillRect/>
          </a:stretch>
        </p:blipFill>
        <p:spPr>
          <a:xfrm>
            <a:off x="11189974" y="118168"/>
            <a:ext cx="866715" cy="895041"/>
          </a:xfrm>
          <a:prstGeom prst="rect">
            <a:avLst/>
          </a:prstGeom>
          <a:ln w="12700">
            <a:miter lim="400000"/>
          </a:ln>
        </p:spPr>
      </p:pic>
      <p:pic>
        <p:nvPicPr>
          <p:cNvPr id="129" name="Picture 2" descr="Picture 2"/>
          <p:cNvPicPr>
            <a:picLocks noChangeAspect="1"/>
          </p:cNvPicPr>
          <p:nvPr/>
        </p:nvPicPr>
        <p:blipFill>
          <a:blip r:embed="rId4"/>
          <a:stretch>
            <a:fillRect/>
          </a:stretch>
        </p:blipFill>
        <p:spPr>
          <a:xfrm>
            <a:off x="74342" y="6310302"/>
            <a:ext cx="1548719" cy="474296"/>
          </a:xfrm>
          <a:prstGeom prst="rect">
            <a:avLst/>
          </a:prstGeom>
          <a:ln w="12700">
            <a:miter lim="400000"/>
          </a:ln>
        </p:spPr>
      </p:pic>
      <p:pic>
        <p:nvPicPr>
          <p:cNvPr id="131" name="Picture 4" descr="Picture 4"/>
          <p:cNvPicPr>
            <a:picLocks noChangeAspect="1"/>
          </p:cNvPicPr>
          <p:nvPr/>
        </p:nvPicPr>
        <p:blipFill>
          <a:blip r:embed="rId3"/>
          <a:stretch>
            <a:fillRect/>
          </a:stretch>
        </p:blipFill>
        <p:spPr>
          <a:xfrm>
            <a:off x="11189971" y="118168"/>
            <a:ext cx="866715" cy="895041"/>
          </a:xfrm>
          <a:prstGeom prst="rect">
            <a:avLst/>
          </a:prstGeom>
          <a:ln w="12700">
            <a:miter lim="400000"/>
          </a:ln>
        </p:spPr>
      </p:pic>
      <p:pic>
        <p:nvPicPr>
          <p:cNvPr id="132" name="Picture 2" descr="Picture 2"/>
          <p:cNvPicPr>
            <a:picLocks noChangeAspect="1"/>
          </p:cNvPicPr>
          <p:nvPr/>
        </p:nvPicPr>
        <p:blipFill>
          <a:blip r:embed="rId4"/>
          <a:stretch>
            <a:fillRect/>
          </a:stretch>
        </p:blipFill>
        <p:spPr>
          <a:xfrm>
            <a:off x="74342" y="6310295"/>
            <a:ext cx="1548719" cy="474296"/>
          </a:xfrm>
          <a:prstGeom prst="rect">
            <a:avLst/>
          </a:prstGeom>
          <a:ln w="12700">
            <a:miter lim="400000"/>
          </a:ln>
        </p:spPr>
      </p:pic>
      <p:sp>
        <p:nvSpPr>
          <p:cNvPr id="134" name="Subtitle 5"/>
          <p:cNvSpPr txBox="1"/>
          <p:nvPr/>
        </p:nvSpPr>
        <p:spPr>
          <a:xfrm>
            <a:off x="8076952" y="6684371"/>
            <a:ext cx="3794759"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t>B8.2 RCCE scenario</a:t>
            </a:r>
          </a:p>
        </p:txBody>
      </p:sp>
      <p:sp>
        <p:nvSpPr>
          <p:cNvPr id="137" name="Pentagon 7"/>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300">
                <a:solidFill>
                  <a:srgbClr val="FFFFFF"/>
                </a:solidFill>
                <a:latin typeface="+mn-lt"/>
                <a:ea typeface="+mn-ea"/>
                <a:cs typeface="+mn-cs"/>
                <a:sym typeface="Source Sans Pro Regular"/>
              </a:defRPr>
            </a:pPr>
            <a:endParaRPr/>
          </a:p>
        </p:txBody>
      </p:sp>
      <p:sp>
        <p:nvSpPr>
          <p:cNvPr id="138" name="Body Level One…"/>
          <p:cNvSpPr txBox="1">
            <a:spLocks noGrp="1"/>
          </p:cNvSpPr>
          <p:nvPr>
            <p:ph type="body" idx="1"/>
          </p:nvPr>
        </p:nvSpPr>
        <p:spPr>
          <a:xfrm>
            <a:off x="4273551" y="842965"/>
            <a:ext cx="7529515" cy="5546726"/>
          </a:xfrm>
          <a:prstGeom prst="rect">
            <a:avLst/>
          </a:prstGeom>
        </p:spPr>
        <p:txBody>
          <a:bodyPr anchor="ctr"/>
          <a:lstStyle/>
          <a:p>
            <a:r>
              <a:t>Body Level One</a:t>
            </a:r>
          </a:p>
          <a:p>
            <a:pPr lvl="1"/>
            <a:r>
              <a:t>Body Level Two</a:t>
            </a:r>
          </a:p>
          <a:p>
            <a:pPr lvl="2"/>
            <a:r>
              <a:t>Body Level Three</a:t>
            </a:r>
          </a:p>
          <a:p>
            <a:pPr lvl="3"/>
            <a:r>
              <a:t>Body Level Four</a:t>
            </a:r>
          </a:p>
          <a:p>
            <a:pPr lvl="4"/>
            <a:r>
              <a:t>Body Level Five</a:t>
            </a:r>
          </a:p>
        </p:txBody>
      </p:sp>
      <p:sp>
        <p:nvSpPr>
          <p:cNvPr id="2" name="Subtitle 5">
            <a:extLst>
              <a:ext uri="{FF2B5EF4-FFF2-40B4-BE49-F238E27FC236}">
                <a16:creationId xmlns:a16="http://schemas.microsoft.com/office/drawing/2014/main" id="{9640A455-A057-57BD-772D-3F5AD5ED026B}"/>
              </a:ext>
            </a:extLst>
          </p:cNvPr>
          <p:cNvSpPr txBox="1"/>
          <p:nvPr userDrawn="1"/>
        </p:nvSpPr>
        <p:spPr>
          <a:xfrm>
            <a:off x="8076952" y="6518698"/>
            <a:ext cx="379475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rPr dirty="0"/>
              <a:t>RRT Advanced Training Package</a:t>
            </a:r>
          </a:p>
        </p:txBody>
      </p:sp>
      <p:sp>
        <p:nvSpPr>
          <p:cNvPr id="3" name="Slide Number">
            <a:extLst>
              <a:ext uri="{FF2B5EF4-FFF2-40B4-BE49-F238E27FC236}">
                <a16:creationId xmlns:a16="http://schemas.microsoft.com/office/drawing/2014/main" id="{E9C50C46-91C4-48C3-3914-41348BD242B5}"/>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n-lt"/>
              </a:rPr>
              <a:pPr/>
              <a:t>‹#›</a:t>
            </a:fld>
            <a:endParaRPr lang="hu-HU" sz="1100" dirty="0">
              <a:latin typeface="+mn-lt"/>
            </a:endParaRPr>
          </a:p>
        </p:txBody>
      </p:sp>
      <p:sp>
        <p:nvSpPr>
          <p:cNvPr id="4" name="TextBox 6">
            <a:extLst>
              <a:ext uri="{FF2B5EF4-FFF2-40B4-BE49-F238E27FC236}">
                <a16:creationId xmlns:a16="http://schemas.microsoft.com/office/drawing/2014/main" id="{24A3FB0A-34ED-D3BA-0E1A-D4D9512872D1}"/>
              </a:ext>
            </a:extLst>
          </p:cNvPr>
          <p:cNvSpPr txBox="1"/>
          <p:nvPr userDrawn="1"/>
        </p:nvSpPr>
        <p:spPr>
          <a:xfrm>
            <a:off x="388936" y="885342"/>
            <a:ext cx="2294023" cy="5994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rPr b="1" dirty="0"/>
              <a:t>Questions?</a:t>
            </a:r>
          </a:p>
        </p:txBody>
      </p:sp>
      <p:sp>
        <p:nvSpPr>
          <p:cNvPr id="5" name="Rounded Rectangle 3">
            <a:extLst>
              <a:ext uri="{FF2B5EF4-FFF2-40B4-BE49-F238E27FC236}">
                <a16:creationId xmlns:a16="http://schemas.microsoft.com/office/drawing/2014/main" id="{95B01FFB-BBEE-5600-0BE0-CBD18A514AAB}"/>
              </a:ext>
            </a:extLst>
          </p:cNvPr>
          <p:cNvSpPr/>
          <p:nvPr userDrawn="1"/>
        </p:nvSpPr>
        <p:spPr>
          <a:xfrm flipV="1">
            <a:off x="389002" y="1484783"/>
            <a:ext cx="2336738" cy="112789"/>
          </a:xfrm>
          <a:prstGeom prst="roundRect">
            <a:avLst>
              <a:gd name="adj" fmla="val 50000"/>
            </a:avLst>
          </a:prstGeom>
          <a:solidFill>
            <a:schemeClr val="accent3"/>
          </a:solidFill>
          <a:ln w="12700">
            <a:miter lim="400000"/>
          </a:ln>
        </p:spPr>
        <p:txBody>
          <a:bodyPr lIns="45719" rIns="45719" anchor="ctr"/>
          <a:lstStyle/>
          <a:p>
            <a:pPr algn="ctr">
              <a:defRPr sz="500">
                <a:solidFill>
                  <a:srgbClr val="FFFFFF"/>
                </a:solidFill>
                <a:latin typeface="+mj-lt"/>
                <a:ea typeface="+mj-ea"/>
                <a:cs typeface="+mj-cs"/>
                <a:sym typeface="Source Sans Pro Regular"/>
              </a:defRPr>
            </a:pPr>
            <a:endParaRPr dirty="0"/>
          </a:p>
        </p:txBody>
      </p:sp>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type="tx">
  <p:cSld name="1_Custom Layout">
    <p:spTree>
      <p:nvGrpSpPr>
        <p:cNvPr id="1" name=""/>
        <p:cNvGrpSpPr/>
        <p:nvPr/>
      </p:nvGrpSpPr>
      <p:grpSpPr>
        <a:xfrm>
          <a:off x="0" y="0"/>
          <a:ext cx="0" cy="0"/>
          <a:chOff x="0" y="0"/>
          <a:chExt cx="0" cy="0"/>
        </a:xfrm>
      </p:grpSpPr>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tx">
  <p:cSld name="7_Custom Layout">
    <p:spTree>
      <p:nvGrpSpPr>
        <p:cNvPr id="1" name=""/>
        <p:cNvGrpSpPr/>
        <p:nvPr/>
      </p:nvGrpSpPr>
      <p:grpSpPr>
        <a:xfrm>
          <a:off x="0" y="0"/>
          <a:ext cx="0" cy="0"/>
          <a:chOff x="0" y="0"/>
          <a:chExt cx="0" cy="0"/>
        </a:xfrm>
      </p:grpSpPr>
      <p:pic>
        <p:nvPicPr>
          <p:cNvPr id="152" name="Image" descr="Image"/>
          <p:cNvPicPr>
            <a:picLocks noChangeAspect="1"/>
          </p:cNvPicPr>
          <p:nvPr/>
        </p:nvPicPr>
        <p:blipFill>
          <a:blip r:embed="rId2"/>
          <a:srcRect b="1317"/>
          <a:stretch>
            <a:fillRect/>
          </a:stretch>
        </p:blipFill>
        <p:spPr>
          <a:xfrm>
            <a:off x="-15228" y="-14824"/>
            <a:ext cx="12505419" cy="6126364"/>
          </a:xfrm>
          <a:prstGeom prst="rect">
            <a:avLst/>
          </a:prstGeom>
          <a:ln w="12700">
            <a:miter lim="400000"/>
          </a:ln>
        </p:spPr>
      </p:pic>
      <p:pic>
        <p:nvPicPr>
          <p:cNvPr id="153" name="Picture 6" descr="Picture 6"/>
          <p:cNvPicPr>
            <a:picLocks noChangeAspect="1"/>
          </p:cNvPicPr>
          <p:nvPr/>
        </p:nvPicPr>
        <p:blipFill>
          <a:blip r:embed="rId3"/>
          <a:stretch>
            <a:fillRect/>
          </a:stretch>
        </p:blipFill>
        <p:spPr>
          <a:xfrm>
            <a:off x="11358371" y="138176"/>
            <a:ext cx="685801" cy="711201"/>
          </a:xfrm>
          <a:prstGeom prst="rect">
            <a:avLst/>
          </a:prstGeom>
          <a:ln w="12700">
            <a:miter lim="400000"/>
          </a:ln>
        </p:spPr>
      </p:pic>
      <p:pic>
        <p:nvPicPr>
          <p:cNvPr id="154" name="Picture 2" descr="Picture 2"/>
          <p:cNvPicPr>
            <a:picLocks noChangeAspect="1"/>
          </p:cNvPicPr>
          <p:nvPr/>
        </p:nvPicPr>
        <p:blipFill>
          <a:blip r:embed="rId4"/>
          <a:stretch>
            <a:fillRect/>
          </a:stretch>
        </p:blipFill>
        <p:spPr>
          <a:xfrm>
            <a:off x="74342" y="6310302"/>
            <a:ext cx="1548719" cy="474296"/>
          </a:xfrm>
          <a:prstGeom prst="rect">
            <a:avLst/>
          </a:prstGeom>
          <a:ln w="12700">
            <a:miter lim="400000"/>
          </a:ln>
        </p:spPr>
      </p:pic>
      <p:pic>
        <p:nvPicPr>
          <p:cNvPr id="156" name="Picture 2" descr="Picture 2"/>
          <p:cNvPicPr>
            <a:picLocks noChangeAspect="1"/>
          </p:cNvPicPr>
          <p:nvPr/>
        </p:nvPicPr>
        <p:blipFill>
          <a:blip r:embed="rId4"/>
          <a:stretch>
            <a:fillRect/>
          </a:stretch>
        </p:blipFill>
        <p:spPr>
          <a:xfrm>
            <a:off x="74342" y="6310295"/>
            <a:ext cx="1548719" cy="474296"/>
          </a:xfrm>
          <a:prstGeom prst="rect">
            <a:avLst/>
          </a:prstGeom>
          <a:ln w="12700">
            <a:miter lim="400000"/>
          </a:ln>
        </p:spPr>
      </p:pic>
      <p:sp>
        <p:nvSpPr>
          <p:cNvPr id="158" name="Subtitle 5"/>
          <p:cNvSpPr txBox="1"/>
          <p:nvPr/>
        </p:nvSpPr>
        <p:spPr>
          <a:xfrm>
            <a:off x="8076952" y="6684371"/>
            <a:ext cx="3794759"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t>B8.2 RCCE scenario</a:t>
            </a:r>
          </a:p>
        </p:txBody>
      </p:sp>
      <p:sp>
        <p:nvSpPr>
          <p:cNvPr id="159" name="Rounded Rectangle 4"/>
          <p:cNvSpPr/>
          <p:nvPr/>
        </p:nvSpPr>
        <p:spPr>
          <a:xfrm flipV="1">
            <a:off x="4836443" y="3256181"/>
            <a:ext cx="2515176" cy="111824"/>
          </a:xfrm>
          <a:prstGeom prst="roundRect">
            <a:avLst>
              <a:gd name="adj" fmla="val 50000"/>
            </a:avLst>
          </a:prstGeom>
          <a:solidFill>
            <a:schemeClr val="accent3"/>
          </a:solidFill>
          <a:ln w="12700">
            <a:miter lim="400000"/>
          </a:ln>
        </p:spPr>
        <p:txBody>
          <a:bodyPr lIns="45719" rIns="45719" anchor="ctr"/>
          <a:lstStyle/>
          <a:p>
            <a:pPr algn="ctr">
              <a:defRPr sz="700">
                <a:solidFill>
                  <a:srgbClr val="FFFFFF"/>
                </a:solidFill>
                <a:latin typeface="+mn-lt"/>
                <a:ea typeface="+mn-ea"/>
                <a:cs typeface="+mn-cs"/>
                <a:sym typeface="Source Sans Pro Regular"/>
              </a:defRPr>
            </a:pPr>
            <a:endParaRPr/>
          </a:p>
        </p:txBody>
      </p:sp>
      <p:sp>
        <p:nvSpPr>
          <p:cNvPr id="160" name="Body Level One…"/>
          <p:cNvSpPr txBox="1">
            <a:spLocks noGrp="1"/>
          </p:cNvSpPr>
          <p:nvPr>
            <p:ph type="body" sz="half" idx="1" hasCustomPrompt="1"/>
          </p:nvPr>
        </p:nvSpPr>
        <p:spPr>
          <a:xfrm>
            <a:off x="587205" y="1971020"/>
            <a:ext cx="11347451" cy="1870076"/>
          </a:xfrm>
          <a:prstGeom prst="rect">
            <a:avLst/>
          </a:prstGeom>
        </p:spPr>
        <p:txBody>
          <a:bodyPr anchor="ctr"/>
          <a:lstStyle>
            <a:lvl1pPr algn="ctr">
              <a:defRPr>
                <a:solidFill>
                  <a:srgbClr val="FFFFFF"/>
                </a:solidFill>
                <a:latin typeface="Source Sans Pro Bold"/>
                <a:ea typeface="Source Sans Pro Bold"/>
                <a:cs typeface="Source Sans Pro Bold"/>
                <a:sym typeface="Source Sans Pro Bold"/>
              </a:defRPr>
            </a:lvl1pPr>
            <a:lvl2pPr algn="ctr">
              <a:defRPr>
                <a:solidFill>
                  <a:srgbClr val="FFFFFF"/>
                </a:solidFill>
                <a:latin typeface="Source Sans Pro Bold"/>
                <a:ea typeface="Source Sans Pro Bold"/>
                <a:cs typeface="Source Sans Pro Bold"/>
                <a:sym typeface="Source Sans Pro Bold"/>
              </a:defRPr>
            </a:lvl2pPr>
            <a:lvl3pPr algn="ctr">
              <a:defRPr>
                <a:solidFill>
                  <a:srgbClr val="FFFFFF"/>
                </a:solidFill>
                <a:latin typeface="Source Sans Pro Bold"/>
                <a:ea typeface="Source Sans Pro Bold"/>
                <a:cs typeface="Source Sans Pro Bold"/>
                <a:sym typeface="Source Sans Pro Bold"/>
              </a:defRPr>
            </a:lvl3pPr>
            <a:lvl4pPr algn="ctr">
              <a:defRPr>
                <a:solidFill>
                  <a:srgbClr val="FFFFFF"/>
                </a:solidFill>
                <a:latin typeface="Source Sans Pro Bold"/>
                <a:ea typeface="Source Sans Pro Bold"/>
                <a:cs typeface="Source Sans Pro Bold"/>
                <a:sym typeface="Source Sans Pro Bold"/>
              </a:defRPr>
            </a:lvl4pPr>
            <a:lvl5pPr algn="ctr">
              <a:defRPr>
                <a:solidFill>
                  <a:srgbClr val="FFFFFF"/>
                </a:solidFill>
                <a:latin typeface="Source Sans Pro Bold"/>
                <a:ea typeface="Source Sans Pro Bold"/>
                <a:cs typeface="Source Sans Pro Bold"/>
                <a:sym typeface="Source Sans Pro Bold"/>
              </a:defRPr>
            </a:lvl5pPr>
          </a:lstStyle>
          <a:p>
            <a:r>
              <a:t>Click to edit Master title style</a:t>
            </a:r>
          </a:p>
          <a:p>
            <a:pPr lvl="1"/>
            <a:endParaRPr/>
          </a:p>
          <a:p>
            <a:pPr lvl="2"/>
            <a:endParaRPr/>
          </a:p>
          <a:p>
            <a:pPr lvl="3"/>
            <a:endParaRPr/>
          </a:p>
          <a:p>
            <a:pPr lvl="4"/>
            <a:endParaRPr/>
          </a:p>
        </p:txBody>
      </p:sp>
      <p:sp>
        <p:nvSpPr>
          <p:cNvPr id="2" name="Subtitle 5">
            <a:extLst>
              <a:ext uri="{FF2B5EF4-FFF2-40B4-BE49-F238E27FC236}">
                <a16:creationId xmlns:a16="http://schemas.microsoft.com/office/drawing/2014/main" id="{6168E8DF-0483-6190-2DF4-5346309D56EC}"/>
              </a:ext>
            </a:extLst>
          </p:cNvPr>
          <p:cNvSpPr txBox="1"/>
          <p:nvPr userDrawn="1"/>
        </p:nvSpPr>
        <p:spPr>
          <a:xfrm>
            <a:off x="8076952" y="6518698"/>
            <a:ext cx="379475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rPr dirty="0"/>
              <a:t>RRT Advanced Training Package</a:t>
            </a:r>
          </a:p>
        </p:txBody>
      </p:sp>
      <p:sp>
        <p:nvSpPr>
          <p:cNvPr id="3" name="Slide Number">
            <a:extLst>
              <a:ext uri="{FF2B5EF4-FFF2-40B4-BE49-F238E27FC236}">
                <a16:creationId xmlns:a16="http://schemas.microsoft.com/office/drawing/2014/main" id="{ADECD901-32D9-3D9F-700A-BF88A8E6603F}"/>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n-lt"/>
              </a:rPr>
              <a:pPr/>
              <a:t>‹#›</a:t>
            </a:fld>
            <a:endParaRPr lang="hu-HU" sz="1100" dirty="0">
              <a:latin typeface="+mn-lt"/>
            </a:endParaRPr>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4.xml"/><Relationship Id="rId13" Type="http://schemas.openxmlformats.org/officeDocument/2006/relationships/slideLayout" Target="../slideLayouts/slideLayout29.xml"/><Relationship Id="rId18" Type="http://schemas.openxmlformats.org/officeDocument/2006/relationships/theme" Target="../theme/theme2.xml"/><Relationship Id="rId3" Type="http://schemas.openxmlformats.org/officeDocument/2006/relationships/slideLayout" Target="../slideLayouts/slideLayout19.xml"/><Relationship Id="rId21" Type="http://schemas.openxmlformats.org/officeDocument/2006/relationships/image" Target="../media/image3.png"/><Relationship Id="rId7" Type="http://schemas.openxmlformats.org/officeDocument/2006/relationships/slideLayout" Target="../slideLayouts/slideLayout23.xml"/><Relationship Id="rId12" Type="http://schemas.openxmlformats.org/officeDocument/2006/relationships/slideLayout" Target="../slideLayouts/slideLayout28.xml"/><Relationship Id="rId17" Type="http://schemas.openxmlformats.org/officeDocument/2006/relationships/slideLayout" Target="../slideLayouts/slideLayout33.xml"/><Relationship Id="rId2" Type="http://schemas.openxmlformats.org/officeDocument/2006/relationships/slideLayout" Target="../slideLayouts/slideLayout18.xml"/><Relationship Id="rId16" Type="http://schemas.openxmlformats.org/officeDocument/2006/relationships/slideLayout" Target="../slideLayouts/slideLayout32.xml"/><Relationship Id="rId20" Type="http://schemas.openxmlformats.org/officeDocument/2006/relationships/image" Target="../media/image2.png"/><Relationship Id="rId1" Type="http://schemas.openxmlformats.org/officeDocument/2006/relationships/slideLayout" Target="../slideLayouts/slideLayout17.xml"/><Relationship Id="rId6" Type="http://schemas.openxmlformats.org/officeDocument/2006/relationships/slideLayout" Target="../slideLayouts/slideLayout22.xml"/><Relationship Id="rId11" Type="http://schemas.openxmlformats.org/officeDocument/2006/relationships/slideLayout" Target="../slideLayouts/slideLayout27.xml"/><Relationship Id="rId5" Type="http://schemas.openxmlformats.org/officeDocument/2006/relationships/slideLayout" Target="../slideLayouts/slideLayout21.xml"/><Relationship Id="rId15" Type="http://schemas.openxmlformats.org/officeDocument/2006/relationships/slideLayout" Target="../slideLayouts/slideLayout31.xml"/><Relationship Id="rId10" Type="http://schemas.openxmlformats.org/officeDocument/2006/relationships/slideLayout" Target="../slideLayouts/slideLayout26.xml"/><Relationship Id="rId19" Type="http://schemas.openxmlformats.org/officeDocument/2006/relationships/image" Target="../media/image1.png"/><Relationship Id="rId4" Type="http://schemas.openxmlformats.org/officeDocument/2006/relationships/slideLayout" Target="../slideLayouts/slideLayout20.xml"/><Relationship Id="rId9" Type="http://schemas.openxmlformats.org/officeDocument/2006/relationships/slideLayout" Target="../slideLayouts/slideLayout25.xml"/><Relationship Id="rId14" Type="http://schemas.openxmlformats.org/officeDocument/2006/relationships/slideLayout" Target="../slideLayouts/slideLayout3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2" name="Image" descr="Image"/>
          <p:cNvPicPr>
            <a:picLocks noChangeAspect="1"/>
          </p:cNvPicPr>
          <p:nvPr/>
        </p:nvPicPr>
        <p:blipFill>
          <a:blip r:embed="rId18"/>
          <a:srcRect b="1317"/>
          <a:stretch>
            <a:fillRect/>
          </a:stretch>
        </p:blipFill>
        <p:spPr>
          <a:xfrm>
            <a:off x="-15228" y="-14824"/>
            <a:ext cx="12505419" cy="6126364"/>
          </a:xfrm>
          <a:prstGeom prst="rect">
            <a:avLst/>
          </a:prstGeom>
          <a:ln w="12700">
            <a:miter lim="400000"/>
          </a:ln>
        </p:spPr>
      </p:pic>
      <p:pic>
        <p:nvPicPr>
          <p:cNvPr id="3" name="Picture 6" descr="Picture 6"/>
          <p:cNvPicPr>
            <a:picLocks noChangeAspect="1"/>
          </p:cNvPicPr>
          <p:nvPr/>
        </p:nvPicPr>
        <p:blipFill>
          <a:blip r:embed="rId19"/>
          <a:stretch>
            <a:fillRect/>
          </a:stretch>
        </p:blipFill>
        <p:spPr>
          <a:xfrm>
            <a:off x="11358371" y="138176"/>
            <a:ext cx="685801" cy="711201"/>
          </a:xfrm>
          <a:prstGeom prst="rect">
            <a:avLst/>
          </a:prstGeom>
          <a:ln w="12700">
            <a:miter lim="400000"/>
          </a:ln>
        </p:spPr>
      </p:pic>
      <p:pic>
        <p:nvPicPr>
          <p:cNvPr id="4" name="Picture 2" descr="Picture 2"/>
          <p:cNvPicPr>
            <a:picLocks noChangeAspect="1"/>
          </p:cNvPicPr>
          <p:nvPr/>
        </p:nvPicPr>
        <p:blipFill>
          <a:blip r:embed="rId20"/>
          <a:stretch>
            <a:fillRect/>
          </a:stretch>
        </p:blipFill>
        <p:spPr>
          <a:xfrm>
            <a:off x="74342" y="6310302"/>
            <a:ext cx="1548719" cy="474296"/>
          </a:xfrm>
          <a:prstGeom prst="rect">
            <a:avLst/>
          </a:prstGeom>
          <a:ln w="12700">
            <a:miter lim="400000"/>
          </a:ln>
        </p:spPr>
      </p:pic>
      <p:pic>
        <p:nvPicPr>
          <p:cNvPr id="6" name="Picture 2" descr="Picture 2"/>
          <p:cNvPicPr>
            <a:picLocks noChangeAspect="1"/>
          </p:cNvPicPr>
          <p:nvPr/>
        </p:nvPicPr>
        <p:blipFill>
          <a:blip r:embed="rId20"/>
          <a:stretch>
            <a:fillRect/>
          </a:stretch>
        </p:blipFill>
        <p:spPr>
          <a:xfrm>
            <a:off x="74342" y="6310295"/>
            <a:ext cx="1548719" cy="474296"/>
          </a:xfrm>
          <a:prstGeom prst="rect">
            <a:avLst/>
          </a:prstGeom>
          <a:ln w="12700">
            <a:miter lim="400000"/>
          </a:ln>
        </p:spPr>
      </p:pic>
      <p:sp>
        <p:nvSpPr>
          <p:cNvPr id="7" name="Subtitle 5"/>
          <p:cNvSpPr txBox="1"/>
          <p:nvPr/>
        </p:nvSpPr>
        <p:spPr>
          <a:xfrm>
            <a:off x="8076952" y="6518698"/>
            <a:ext cx="379475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rPr dirty="0"/>
              <a:t>RRT Advanced Training Package</a:t>
            </a:r>
          </a:p>
        </p:txBody>
      </p:sp>
      <p:sp>
        <p:nvSpPr>
          <p:cNvPr id="8" name="Subtitle 5"/>
          <p:cNvSpPr txBox="1"/>
          <p:nvPr/>
        </p:nvSpPr>
        <p:spPr>
          <a:xfrm>
            <a:off x="8076952" y="6684371"/>
            <a:ext cx="3794759"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t>B8.2 RCCE scenario</a:t>
            </a:r>
          </a:p>
        </p:txBody>
      </p:sp>
      <p:sp>
        <p:nvSpPr>
          <p:cNvPr id="9" name="Rounded Rectangle 4"/>
          <p:cNvSpPr/>
          <p:nvPr/>
        </p:nvSpPr>
        <p:spPr>
          <a:xfrm flipV="1">
            <a:off x="5003344" y="3246971"/>
            <a:ext cx="2515176" cy="111824"/>
          </a:xfrm>
          <a:prstGeom prst="roundRect">
            <a:avLst>
              <a:gd name="adj" fmla="val 50000"/>
            </a:avLst>
          </a:prstGeom>
          <a:solidFill>
            <a:schemeClr val="accent3"/>
          </a:solidFill>
          <a:ln w="12700">
            <a:miter lim="400000"/>
          </a:ln>
        </p:spPr>
        <p:txBody>
          <a:bodyPr lIns="45719" rIns="45719" anchor="ctr"/>
          <a:lstStyle/>
          <a:p>
            <a:pPr algn="ctr">
              <a:defRPr sz="700">
                <a:solidFill>
                  <a:srgbClr val="FFFFFF"/>
                </a:solidFill>
                <a:latin typeface="+mn-lt"/>
                <a:ea typeface="+mn-ea"/>
                <a:cs typeface="+mn-cs"/>
                <a:sym typeface="Source Sans Pro Regular"/>
              </a:defRPr>
            </a:pPr>
            <a:endParaRPr/>
          </a:p>
        </p:txBody>
      </p:sp>
      <p:sp>
        <p:nvSpPr>
          <p:cNvPr id="10" name="TextBox 5"/>
          <p:cNvSpPr txBox="1"/>
          <p:nvPr/>
        </p:nvSpPr>
        <p:spPr>
          <a:xfrm>
            <a:off x="4400180" y="2665661"/>
            <a:ext cx="3721503" cy="58477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ctr">
              <a:defRPr sz="4400">
                <a:solidFill>
                  <a:srgbClr val="FFFFFF"/>
                </a:solidFill>
                <a:latin typeface="Source Sans Pro Bold"/>
                <a:ea typeface="Source Sans Pro Bold"/>
                <a:cs typeface="Source Sans Pro Bold"/>
                <a:sym typeface="Source Sans Pro Bold"/>
              </a:defRPr>
            </a:lvl1pPr>
          </a:lstStyle>
          <a:p>
            <a:r>
              <a:rPr sz="3200" b="1" dirty="0"/>
              <a:t>Thank you</a:t>
            </a:r>
          </a:p>
        </p:txBody>
      </p:sp>
      <p:sp>
        <p:nvSpPr>
          <p:cNvPr id="11" name="Title Text"/>
          <p:cNvSpPr txBox="1">
            <a:spLocks noGrp="1"/>
          </p:cNvSpPr>
          <p:nvPr>
            <p:ph type="title"/>
          </p:nvPr>
        </p:nvSpPr>
        <p:spPr>
          <a:xfrm>
            <a:off x="609600" y="92074"/>
            <a:ext cx="10972800" cy="150812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chor="ctr">
            <a:normAutofit/>
          </a:bodyPr>
          <a:lstStyle/>
          <a:p>
            <a:r>
              <a:t>Title Text</a:t>
            </a:r>
          </a:p>
        </p:txBody>
      </p:sp>
      <p:sp>
        <p:nvSpPr>
          <p:cNvPr id="12" name="Body Level One…"/>
          <p:cNvSpPr txBox="1">
            <a:spLocks noGrp="1"/>
          </p:cNvSpPr>
          <p:nvPr>
            <p:ph type="body" idx="1"/>
          </p:nvPr>
        </p:nvSpPr>
        <p:spPr>
          <a:xfrm>
            <a:off x="609600" y="1600200"/>
            <a:ext cx="10972800" cy="89361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ormAutofit/>
          </a:bodyPr>
          <a:lstStyle/>
          <a:p>
            <a:r>
              <a:t>Body Level One</a:t>
            </a:r>
          </a:p>
          <a:p>
            <a:pPr lvl="1"/>
            <a:r>
              <a:t>Body Level Two</a:t>
            </a:r>
          </a:p>
          <a:p>
            <a:pPr lvl="2"/>
            <a:r>
              <a:t>Body Level Three</a:t>
            </a:r>
          </a:p>
          <a:p>
            <a:pPr lvl="3"/>
            <a:r>
              <a:t>Body Level Four</a:t>
            </a:r>
          </a:p>
          <a:p>
            <a:pPr lvl="4"/>
            <a:r>
              <a:t>Body Level Five</a:t>
            </a:r>
          </a:p>
        </p:txBody>
      </p:sp>
      <p:sp>
        <p:nvSpPr>
          <p:cNvPr id="13" name="Slide Number">
            <a:extLst>
              <a:ext uri="{FF2B5EF4-FFF2-40B4-BE49-F238E27FC236}">
                <a16:creationId xmlns:a16="http://schemas.microsoft.com/office/drawing/2014/main" id="{DA781A81-7A00-D966-8821-7F630B722683}"/>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n-lt"/>
              </a:rPr>
              <a:pPr/>
              <a:t>‹#›</a:t>
            </a:fld>
            <a:endParaRPr lang="hu-HU" sz="1100" dirty="0">
              <a:latin typeface="+mn-lt"/>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Lst>
  <p:transition spd="med"/>
  <p:txStyles>
    <p:titleStyle>
      <a:lvl1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p:titleStyle>
    <p:bodyStyle>
      <a:lvl1pPr marL="0" marR="0" indent="0" algn="l" defTabSz="289320" rtl="0" latinLnBrk="0">
        <a:lnSpc>
          <a:spcPct val="90000"/>
        </a:lnSpc>
        <a:spcBef>
          <a:spcPts val="300"/>
        </a:spcBef>
        <a:spcAft>
          <a:spcPts val="0"/>
        </a:spcAft>
        <a:buClrTx/>
        <a:buSzTx/>
        <a:buFontTx/>
        <a:buNone/>
        <a:tabLst/>
        <a:defRPr sz="2400" b="0" i="0" u="none" strike="noStrike" cap="none" spc="0" baseline="0">
          <a:solidFill>
            <a:srgbClr val="000000"/>
          </a:solidFill>
          <a:uFillTx/>
          <a:latin typeface="+mn-lt"/>
          <a:ea typeface="+mn-ea"/>
          <a:cs typeface="+mn-cs"/>
          <a:sym typeface="Source Sans Pro Regular"/>
        </a:defRPr>
      </a:lvl1pPr>
      <a:lvl2pPr marL="216990" marR="0" indent="-72330"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n-lt"/>
          <a:ea typeface="+mn-ea"/>
          <a:cs typeface="+mn-cs"/>
          <a:sym typeface="Source Sans Pro Regular"/>
        </a:defRPr>
      </a:lvl2pPr>
      <a:lvl3pPr marL="361649" marR="0" indent="-72330"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n-lt"/>
          <a:ea typeface="+mn-ea"/>
          <a:cs typeface="+mn-cs"/>
          <a:sym typeface="Source Sans Pro Regular"/>
        </a:defRPr>
      </a:lvl3pPr>
      <a:lvl4pPr marL="506309" marR="0" indent="-72329"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n-lt"/>
          <a:ea typeface="+mn-ea"/>
          <a:cs typeface="+mn-cs"/>
          <a:sym typeface="Source Sans Pro Regular"/>
        </a:defRPr>
      </a:lvl4pPr>
      <a:lvl5pPr marL="650968" marR="0" indent="-72329"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n-lt"/>
          <a:ea typeface="+mn-ea"/>
          <a:cs typeface="+mn-cs"/>
          <a:sym typeface="Source Sans Pro Regular"/>
        </a:defRPr>
      </a:lvl5pPr>
      <a:lvl6pPr marL="1070480"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n-lt"/>
          <a:ea typeface="+mn-ea"/>
          <a:cs typeface="+mn-cs"/>
          <a:sym typeface="Source Sans Pro Regular"/>
        </a:defRPr>
      </a:lvl6pPr>
      <a:lvl7pPr marL="1215141"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n-lt"/>
          <a:ea typeface="+mn-ea"/>
          <a:cs typeface="+mn-cs"/>
          <a:sym typeface="Source Sans Pro Regular"/>
        </a:defRPr>
      </a:lvl7pPr>
      <a:lvl8pPr marL="1359801"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n-lt"/>
          <a:ea typeface="+mn-ea"/>
          <a:cs typeface="+mn-cs"/>
          <a:sym typeface="Source Sans Pro Regular"/>
        </a:defRPr>
      </a:lvl8pPr>
      <a:lvl9pPr marL="1504459"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n-lt"/>
          <a:ea typeface="+mn-ea"/>
          <a:cs typeface="+mn-cs"/>
          <a:sym typeface="Source Sans Pro Regular"/>
        </a:defRPr>
      </a:lvl9pPr>
    </p:bodyStyle>
    <p:otherStyle>
      <a:lvl1pPr marL="0" marR="0" indent="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1pPr>
      <a:lvl2pPr marL="0" marR="0" indent="4572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2pPr>
      <a:lvl3pPr marL="0" marR="0" indent="9144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3pPr>
      <a:lvl4pPr marL="0" marR="0" indent="13716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4pPr>
      <a:lvl5pPr marL="0" marR="0" indent="18288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5pPr>
      <a:lvl6pPr marL="0" marR="0" indent="22860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6pPr>
      <a:lvl7pPr marL="0" marR="0" indent="27432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7pPr>
      <a:lvl8pPr marL="0" marR="0" indent="32004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8pPr>
      <a:lvl9pPr marL="0" marR="0" indent="36576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2" name="Image" descr="Image"/>
          <p:cNvPicPr>
            <a:picLocks noChangeAspect="1"/>
          </p:cNvPicPr>
          <p:nvPr/>
        </p:nvPicPr>
        <p:blipFill>
          <a:blip r:embed="rId19"/>
          <a:srcRect b="1317"/>
          <a:stretch>
            <a:fillRect/>
          </a:stretch>
        </p:blipFill>
        <p:spPr>
          <a:xfrm>
            <a:off x="-15228" y="-14824"/>
            <a:ext cx="12505419" cy="6126364"/>
          </a:xfrm>
          <a:prstGeom prst="rect">
            <a:avLst/>
          </a:prstGeom>
          <a:ln w="12700">
            <a:miter lim="400000"/>
          </a:ln>
        </p:spPr>
      </p:pic>
      <p:pic>
        <p:nvPicPr>
          <p:cNvPr id="3" name="Picture 6" descr="Picture 6"/>
          <p:cNvPicPr>
            <a:picLocks noChangeAspect="1"/>
          </p:cNvPicPr>
          <p:nvPr/>
        </p:nvPicPr>
        <p:blipFill>
          <a:blip r:embed="rId20"/>
          <a:stretch>
            <a:fillRect/>
          </a:stretch>
        </p:blipFill>
        <p:spPr>
          <a:xfrm>
            <a:off x="11358371" y="138176"/>
            <a:ext cx="685801" cy="711201"/>
          </a:xfrm>
          <a:prstGeom prst="rect">
            <a:avLst/>
          </a:prstGeom>
          <a:ln w="12700">
            <a:miter lim="400000"/>
          </a:ln>
        </p:spPr>
      </p:pic>
      <p:pic>
        <p:nvPicPr>
          <p:cNvPr id="4" name="Picture 2" descr="Picture 2"/>
          <p:cNvPicPr>
            <a:picLocks noChangeAspect="1"/>
          </p:cNvPicPr>
          <p:nvPr/>
        </p:nvPicPr>
        <p:blipFill>
          <a:blip r:embed="rId21"/>
          <a:stretch>
            <a:fillRect/>
          </a:stretch>
        </p:blipFill>
        <p:spPr>
          <a:xfrm>
            <a:off x="74342" y="6310302"/>
            <a:ext cx="1548719" cy="474296"/>
          </a:xfrm>
          <a:prstGeom prst="rect">
            <a:avLst/>
          </a:prstGeom>
          <a:ln w="12700">
            <a:miter lim="400000"/>
          </a:ln>
        </p:spPr>
      </p:pic>
      <p:pic>
        <p:nvPicPr>
          <p:cNvPr id="6" name="Picture 2" descr="Picture 2"/>
          <p:cNvPicPr>
            <a:picLocks noChangeAspect="1"/>
          </p:cNvPicPr>
          <p:nvPr/>
        </p:nvPicPr>
        <p:blipFill>
          <a:blip r:embed="rId21"/>
          <a:stretch>
            <a:fillRect/>
          </a:stretch>
        </p:blipFill>
        <p:spPr>
          <a:xfrm>
            <a:off x="74342" y="6310295"/>
            <a:ext cx="1548719" cy="474296"/>
          </a:xfrm>
          <a:prstGeom prst="rect">
            <a:avLst/>
          </a:prstGeom>
          <a:ln w="12700">
            <a:miter lim="400000"/>
          </a:ln>
        </p:spPr>
      </p:pic>
      <p:sp>
        <p:nvSpPr>
          <p:cNvPr id="7" name="Subtitle 5"/>
          <p:cNvSpPr txBox="1"/>
          <p:nvPr/>
        </p:nvSpPr>
        <p:spPr>
          <a:xfrm>
            <a:off x="8085935" y="6531675"/>
            <a:ext cx="379475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rPr dirty="0"/>
              <a:t>RRT Advanced Training Package</a:t>
            </a:r>
          </a:p>
        </p:txBody>
      </p:sp>
      <p:sp>
        <p:nvSpPr>
          <p:cNvPr id="8" name="Subtitle 5"/>
          <p:cNvSpPr txBox="1"/>
          <p:nvPr/>
        </p:nvSpPr>
        <p:spPr>
          <a:xfrm>
            <a:off x="8085935" y="6658764"/>
            <a:ext cx="3794759"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t>B8.3 CE tools exercise</a:t>
            </a:r>
          </a:p>
        </p:txBody>
      </p:sp>
      <p:sp>
        <p:nvSpPr>
          <p:cNvPr id="9" name="Rounded Rectangle 4"/>
          <p:cNvSpPr/>
          <p:nvPr/>
        </p:nvSpPr>
        <p:spPr>
          <a:xfrm flipV="1">
            <a:off x="5003344" y="3246971"/>
            <a:ext cx="2515176" cy="111824"/>
          </a:xfrm>
          <a:prstGeom prst="roundRect">
            <a:avLst>
              <a:gd name="adj" fmla="val 50000"/>
            </a:avLst>
          </a:prstGeom>
          <a:solidFill>
            <a:schemeClr val="accent3"/>
          </a:solidFill>
          <a:ln w="12700">
            <a:miter lim="400000"/>
          </a:ln>
        </p:spPr>
        <p:txBody>
          <a:bodyPr lIns="45719" rIns="45719" anchor="ctr"/>
          <a:lstStyle/>
          <a:p>
            <a:pPr algn="ctr">
              <a:defRPr sz="700">
                <a:solidFill>
                  <a:srgbClr val="FFFFFF"/>
                </a:solidFill>
                <a:latin typeface="+mj-lt"/>
                <a:ea typeface="+mj-ea"/>
                <a:cs typeface="+mj-cs"/>
                <a:sym typeface="Source Sans Pro Regular"/>
              </a:defRPr>
            </a:pPr>
            <a:endParaRPr/>
          </a:p>
        </p:txBody>
      </p:sp>
      <p:sp>
        <p:nvSpPr>
          <p:cNvPr id="10" name="TextBox 5"/>
          <p:cNvSpPr txBox="1"/>
          <p:nvPr/>
        </p:nvSpPr>
        <p:spPr>
          <a:xfrm>
            <a:off x="4376729" y="2617427"/>
            <a:ext cx="3721503" cy="58477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ctr">
              <a:defRPr sz="4400">
                <a:solidFill>
                  <a:srgbClr val="FFFFFF"/>
                </a:solidFill>
                <a:latin typeface="Source Sans Pro Bold"/>
                <a:ea typeface="Source Sans Pro Bold"/>
                <a:cs typeface="Source Sans Pro Bold"/>
                <a:sym typeface="Source Sans Pro Bold"/>
              </a:defRPr>
            </a:lvl1pPr>
          </a:lstStyle>
          <a:p>
            <a:r>
              <a:rPr sz="3200" b="1" dirty="0"/>
              <a:t>Thank you</a:t>
            </a:r>
          </a:p>
        </p:txBody>
      </p:sp>
      <p:sp>
        <p:nvSpPr>
          <p:cNvPr id="11" name="Title Text"/>
          <p:cNvSpPr txBox="1">
            <a:spLocks noGrp="1"/>
          </p:cNvSpPr>
          <p:nvPr>
            <p:ph type="title"/>
          </p:nvPr>
        </p:nvSpPr>
        <p:spPr>
          <a:xfrm>
            <a:off x="609600" y="92074"/>
            <a:ext cx="10972800" cy="150812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chor="ctr">
            <a:normAutofit/>
          </a:bodyPr>
          <a:lstStyle/>
          <a:p>
            <a:r>
              <a:t>Title Text</a:t>
            </a:r>
          </a:p>
        </p:txBody>
      </p:sp>
      <p:sp>
        <p:nvSpPr>
          <p:cNvPr id="12" name="Body Level One…"/>
          <p:cNvSpPr txBox="1">
            <a:spLocks noGrp="1"/>
          </p:cNvSpPr>
          <p:nvPr>
            <p:ph type="body" idx="1"/>
          </p:nvPr>
        </p:nvSpPr>
        <p:spPr>
          <a:xfrm>
            <a:off x="609600" y="1600200"/>
            <a:ext cx="10972800" cy="109954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ormAutofit/>
          </a:bodyPr>
          <a:lstStyle/>
          <a:p>
            <a:r>
              <a:t>Body Level One</a:t>
            </a:r>
          </a:p>
          <a:p>
            <a:pPr lvl="1"/>
            <a:r>
              <a:t>Body Level Two</a:t>
            </a:r>
          </a:p>
          <a:p>
            <a:pPr lvl="2"/>
            <a:r>
              <a:t>Body Level Three</a:t>
            </a:r>
          </a:p>
          <a:p>
            <a:pPr lvl="3"/>
            <a:r>
              <a:t>Body Level Four</a:t>
            </a:r>
          </a:p>
          <a:p>
            <a:pPr lvl="4"/>
            <a:r>
              <a:t>Body Level Five</a:t>
            </a:r>
          </a:p>
        </p:txBody>
      </p:sp>
      <p:sp>
        <p:nvSpPr>
          <p:cNvPr id="13" name="Slide Number">
            <a:extLst>
              <a:ext uri="{FF2B5EF4-FFF2-40B4-BE49-F238E27FC236}">
                <a16:creationId xmlns:a16="http://schemas.microsoft.com/office/drawing/2014/main" id="{99139A08-8C8D-F74B-E57C-802D4FB30FBD}"/>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j-lt"/>
              </a:rPr>
              <a:pPr/>
              <a:t>‹#›</a:t>
            </a:fld>
            <a:endParaRPr lang="hu-HU" sz="1100" dirty="0">
              <a:latin typeface="+mj-lt"/>
            </a:endParaRPr>
          </a:p>
        </p:txBody>
      </p:sp>
    </p:spTree>
  </p:cSld>
  <p:clrMap bg1="lt1" tx1="dk1" bg2="lt2" tx2="dk2" accent1="accent1" accent2="accent2" accent3="accent3" accent4="accent4" accent5="accent5" accent6="accent6" hlink="hlink" folHlink="folHlink"/>
  <p:sldLayoutIdLst>
    <p:sldLayoutId id="2147483667" r:id="rId1"/>
    <p:sldLayoutId id="2147483668" r:id="rId2"/>
    <p:sldLayoutId id="2147483669" r:id="rId3"/>
    <p:sldLayoutId id="2147483670" r:id="rId4"/>
    <p:sldLayoutId id="2147483671" r:id="rId5"/>
    <p:sldLayoutId id="2147483672" r:id="rId6"/>
    <p:sldLayoutId id="2147483673" r:id="rId7"/>
    <p:sldLayoutId id="2147483674" r:id="rId8"/>
    <p:sldLayoutId id="2147483675" r:id="rId9"/>
    <p:sldLayoutId id="2147483676" r:id="rId10"/>
    <p:sldLayoutId id="2147483677" r:id="rId11"/>
    <p:sldLayoutId id="2147483678" r:id="rId12"/>
    <p:sldLayoutId id="2147483679" r:id="rId13"/>
    <p:sldLayoutId id="2147483680" r:id="rId14"/>
    <p:sldLayoutId id="2147483681" r:id="rId15"/>
    <p:sldLayoutId id="2147483682" r:id="rId16"/>
    <p:sldLayoutId id="2147483665" r:id="rId17"/>
  </p:sldLayoutIdLst>
  <p:transition spd="med"/>
  <p:txStyles>
    <p:titleStyle>
      <a:lvl1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p:titleStyle>
    <p:bodyStyle>
      <a:lvl1pPr marL="0" marR="0" indent="0" algn="l" defTabSz="289320" rtl="0" latinLnBrk="0">
        <a:lnSpc>
          <a:spcPct val="90000"/>
        </a:lnSpc>
        <a:spcBef>
          <a:spcPts val="300"/>
        </a:spcBef>
        <a:spcAft>
          <a:spcPts val="0"/>
        </a:spcAft>
        <a:buClrTx/>
        <a:buSzTx/>
        <a:buFontTx/>
        <a:buNone/>
        <a:tabLst/>
        <a:defRPr sz="2400" b="0" i="0" u="none" strike="noStrike" cap="none" spc="0" baseline="0">
          <a:solidFill>
            <a:srgbClr val="000000"/>
          </a:solidFill>
          <a:uFillTx/>
          <a:latin typeface="+mj-lt"/>
          <a:ea typeface="+mj-ea"/>
          <a:cs typeface="+mj-cs"/>
          <a:sym typeface="Source Sans Pro Regular"/>
        </a:defRPr>
      </a:lvl1pPr>
      <a:lvl2pPr marL="216990" marR="0" indent="-72330"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j-lt"/>
          <a:ea typeface="+mj-ea"/>
          <a:cs typeface="+mj-cs"/>
          <a:sym typeface="Source Sans Pro Regular"/>
        </a:defRPr>
      </a:lvl2pPr>
      <a:lvl3pPr marL="361649" marR="0" indent="-72330"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j-lt"/>
          <a:ea typeface="+mj-ea"/>
          <a:cs typeface="+mj-cs"/>
          <a:sym typeface="Source Sans Pro Regular"/>
        </a:defRPr>
      </a:lvl3pPr>
      <a:lvl4pPr marL="506309" marR="0" indent="-72329"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j-lt"/>
          <a:ea typeface="+mj-ea"/>
          <a:cs typeface="+mj-cs"/>
          <a:sym typeface="Source Sans Pro Regular"/>
        </a:defRPr>
      </a:lvl4pPr>
      <a:lvl5pPr marL="650968" marR="0" indent="-72329"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j-lt"/>
          <a:ea typeface="+mj-ea"/>
          <a:cs typeface="+mj-cs"/>
          <a:sym typeface="Source Sans Pro Regular"/>
        </a:defRPr>
      </a:lvl5pPr>
      <a:lvl6pPr marL="1070480"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j-lt"/>
          <a:ea typeface="+mj-ea"/>
          <a:cs typeface="+mj-cs"/>
          <a:sym typeface="Source Sans Pro Regular"/>
        </a:defRPr>
      </a:lvl6pPr>
      <a:lvl7pPr marL="1215141"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j-lt"/>
          <a:ea typeface="+mj-ea"/>
          <a:cs typeface="+mj-cs"/>
          <a:sym typeface="Source Sans Pro Regular"/>
        </a:defRPr>
      </a:lvl7pPr>
      <a:lvl8pPr marL="1359801"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j-lt"/>
          <a:ea typeface="+mj-ea"/>
          <a:cs typeface="+mj-cs"/>
          <a:sym typeface="Source Sans Pro Regular"/>
        </a:defRPr>
      </a:lvl8pPr>
      <a:lvl9pPr marL="1504459"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j-lt"/>
          <a:ea typeface="+mj-ea"/>
          <a:cs typeface="+mj-cs"/>
          <a:sym typeface="Source Sans Pro Regular"/>
        </a:defRPr>
      </a:lvl9pPr>
    </p:bodyStyle>
    <p:otherStyle>
      <a:lvl1pPr marL="0" marR="0" indent="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1pPr>
      <a:lvl2pPr marL="0" marR="0" indent="4572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2pPr>
      <a:lvl3pPr marL="0" marR="0" indent="9144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3pPr>
      <a:lvl4pPr marL="0" marR="0" indent="13716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4pPr>
      <a:lvl5pPr marL="0" marR="0" indent="18288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5pPr>
      <a:lvl6pPr marL="0" marR="0" indent="22860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6pPr>
      <a:lvl7pPr marL="0" marR="0" indent="27432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7pPr>
      <a:lvl8pPr marL="0" marR="0" indent="32004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8pPr>
      <a:lvl9pPr marL="0" marR="0" indent="36576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1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9.xml.rels><?xml version="1.0" encoding="UTF-8" standalone="yes"?>
<Relationships xmlns="http://schemas.openxmlformats.org/package/2006/relationships"><Relationship Id="rId8" Type="http://schemas.openxmlformats.org/officeDocument/2006/relationships/hyperlink" Target="https://www.socialscienceinaction.org/resources/key-considerations-online-information-mis-disinformation-context-covid-19/" TargetMode="External"/><Relationship Id="rId3" Type="http://schemas.openxmlformats.org/officeDocument/2006/relationships/hyperlink" Target="https://www.who.int/publications-detail/risk-communication-and-community-engagement-(rcce)-action-plan-guidance" TargetMode="External"/><Relationship Id="rId7" Type="http://schemas.openxmlformats.org/officeDocument/2006/relationships/hyperlink" Target="https://extranet.who.int/goarn/partner-resources/323" TargetMode="External"/><Relationship Id="rId2" Type="http://schemas.openxmlformats.org/officeDocument/2006/relationships/hyperlink" Target="https://www.who.int/emergencies/diseases/novel-coronavirus-2019/advice-for-public/myth-busters" TargetMode="External"/><Relationship Id="rId1" Type="http://schemas.openxmlformats.org/officeDocument/2006/relationships/slideLayout" Target="../slideLayouts/slideLayout5.xml"/><Relationship Id="rId6" Type="http://schemas.openxmlformats.org/officeDocument/2006/relationships/hyperlink" Target="https://www.ecdc.europa.eu/en/covid-19/facts/infographics" TargetMode="External"/><Relationship Id="rId5" Type="http://schemas.openxmlformats.org/officeDocument/2006/relationships/hyperlink" Target="https://www.cdc.gov/coronavirus/2019-ncov/communication/index.html" TargetMode="External"/><Relationship Id="rId10" Type="http://schemas.openxmlformats.org/officeDocument/2006/relationships/hyperlink" Target="http://www.emro.who.int/health-topics/corona-virus/protect-yourself-and-others.html" TargetMode="External"/><Relationship Id="rId4" Type="http://schemas.openxmlformats.org/officeDocument/2006/relationships/hyperlink" Target="https://emergency.cdc.gov/cerc/training/webinar_20200406.asp" TargetMode="External"/><Relationship Id="rId9" Type="http://schemas.openxmlformats.org/officeDocument/2006/relationships/hyperlink" Target="https://coronawestafrica.info/" TargetMode="Externa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9.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1.xml.rels><?xml version="1.0" encoding="UTF-8" standalone="yes"?>
<Relationships xmlns="http://schemas.openxmlformats.org/package/2006/relationships"><Relationship Id="rId3" Type="http://schemas.openxmlformats.org/officeDocument/2006/relationships/hyperlink" Target="https://openwho.org/courses/risk-communication" TargetMode="External"/><Relationship Id="rId2" Type="http://schemas.openxmlformats.org/officeDocument/2006/relationships/hyperlink" Target="https://openwho.org/courses/empowering-communities" TargetMode="External"/><Relationship Id="rId1" Type="http://schemas.openxmlformats.org/officeDocument/2006/relationships/slideLayout" Target="../slideLayouts/slideLayout6.xml"/><Relationship Id="rId6" Type="http://schemas.openxmlformats.org/officeDocument/2006/relationships/hyperlink" Target="https://openwho.org/courses/infodemic-management-101" TargetMode="External"/><Relationship Id="rId5" Type="http://schemas.openxmlformats.org/officeDocument/2006/relationships/hyperlink" Target="https://openwho.org/courses/RCCE-COVID-19" TargetMode="External"/><Relationship Id="rId4" Type="http://schemas.openxmlformats.org/officeDocument/2006/relationships/hyperlink" Target="https://openwho.org/courses/publichealthcom" TargetMode="Externa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3.xml.rels><?xml version="1.0" encoding="UTF-8" standalone="yes"?>
<Relationships xmlns="http://schemas.openxmlformats.org/package/2006/relationships"><Relationship Id="rId3" Type="http://schemas.openxmlformats.org/officeDocument/2006/relationships/hyperlink" Target="https://extranet.who.int/hslp" TargetMode="External"/><Relationship Id="rId2" Type="http://schemas.openxmlformats.org/officeDocument/2006/relationships/hyperlink" Target="https://extranet.who.int/hslp/?q=content/terms-use" TargetMode="External"/><Relationship Id="rId1" Type="http://schemas.openxmlformats.org/officeDocument/2006/relationships/slideLayout" Target="../slideLayouts/slideLayout11.xml"/><Relationship Id="rId4" Type="http://schemas.openxmlformats.org/officeDocument/2006/relationships/hyperlink" Target="mailto:ihrhrt@who.int"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1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3" name="TextBox 1"/>
          <p:cNvSpPr txBox="1"/>
          <p:nvPr/>
        </p:nvSpPr>
        <p:spPr>
          <a:xfrm>
            <a:off x="6994334" y="3698123"/>
            <a:ext cx="2460385" cy="5994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lvl1pPr>
              <a:defRPr sz="3200">
                <a:solidFill>
                  <a:srgbClr val="002060"/>
                </a:solidFill>
                <a:latin typeface="Source Sans Pro Bold"/>
                <a:ea typeface="Source Sans Pro Bold"/>
                <a:cs typeface="Source Sans Pro Bold"/>
                <a:sym typeface="Source Sans Pro Bold"/>
              </a:defRPr>
            </a:lvl1pPr>
          </a:lstStyle>
          <a:p>
            <a:r>
              <a:rPr dirty="0"/>
              <a:t>Duration: 60'</a:t>
            </a:r>
          </a:p>
        </p:txBody>
      </p:sp>
      <p:sp>
        <p:nvSpPr>
          <p:cNvPr id="284" name="Title 2"/>
          <p:cNvSpPr txBox="1"/>
          <p:nvPr/>
        </p:nvSpPr>
        <p:spPr>
          <a:xfrm>
            <a:off x="563517" y="896269"/>
            <a:ext cx="4398700" cy="70173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chor="ctr">
            <a:spAutoFit/>
          </a:bodyPr>
          <a:lstStyle>
            <a:lvl1pPr defTabSz="289320">
              <a:lnSpc>
                <a:spcPct val="90000"/>
              </a:lnSpc>
              <a:defRPr sz="4400">
                <a:solidFill>
                  <a:srgbClr val="FFFFFF"/>
                </a:solidFill>
                <a:latin typeface="Source Sans Pro Bold"/>
                <a:ea typeface="Source Sans Pro Bold"/>
                <a:cs typeface="Source Sans Pro Bold"/>
                <a:sym typeface="Source Sans Pro Bold"/>
              </a:defRPr>
            </a:lvl1pPr>
          </a:lstStyle>
          <a:p>
            <a:r>
              <a:rPr b="1" dirty="0"/>
              <a:t>B8.2  </a:t>
            </a:r>
            <a:endParaRPr sz="3200" b="1" dirty="0"/>
          </a:p>
        </p:txBody>
      </p:sp>
      <p:sp>
        <p:nvSpPr>
          <p:cNvPr id="285" name="TextBox 10"/>
          <p:cNvSpPr txBox="1"/>
          <p:nvPr/>
        </p:nvSpPr>
        <p:spPr>
          <a:xfrm>
            <a:off x="567709" y="4147146"/>
            <a:ext cx="2333564" cy="3200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defRPr sz="1400">
                <a:solidFill>
                  <a:srgbClr val="FFFFFF"/>
                </a:solidFill>
                <a:latin typeface="+mn-lt"/>
                <a:ea typeface="+mn-ea"/>
                <a:cs typeface="+mn-cs"/>
                <a:sym typeface="Source Sans Pro Regular"/>
              </a:defRPr>
            </a:lvl1pPr>
          </a:lstStyle>
          <a:p>
            <a:r>
              <a:t>Speaker name</a:t>
            </a:r>
          </a:p>
        </p:txBody>
      </p:sp>
      <p:sp>
        <p:nvSpPr>
          <p:cNvPr id="3" name="Szövegdoboz 2">
            <a:extLst>
              <a:ext uri="{FF2B5EF4-FFF2-40B4-BE49-F238E27FC236}">
                <a16:creationId xmlns:a16="http://schemas.microsoft.com/office/drawing/2014/main" id="{4B039A17-8F8D-FAE5-C2C5-797F36C194F2}"/>
              </a:ext>
            </a:extLst>
          </p:cNvPr>
          <p:cNvSpPr txBox="1"/>
          <p:nvPr/>
        </p:nvSpPr>
        <p:spPr>
          <a:xfrm>
            <a:off x="546242" y="1508187"/>
            <a:ext cx="4433250" cy="156965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l" defTabSz="914400" rtl="0" fontAlgn="auto" latinLnBrk="0" hangingPunct="0">
              <a:lnSpc>
                <a:spcPct val="100000"/>
              </a:lnSpc>
              <a:spcBef>
                <a:spcPts val="0"/>
              </a:spcBef>
              <a:spcAft>
                <a:spcPts val="0"/>
              </a:spcAft>
              <a:buClrTx/>
              <a:buSzTx/>
              <a:buFontTx/>
              <a:buNone/>
              <a:tabLst/>
            </a:pPr>
            <a:r>
              <a:rPr lang="en-US" sz="3200" b="1" dirty="0">
                <a:solidFill>
                  <a:schemeClr val="bg1"/>
                </a:solidFill>
                <a:latin typeface="Source Sans Pro Bold"/>
              </a:rPr>
              <a:t>Community engagement and risk communication</a:t>
            </a:r>
            <a:br>
              <a:rPr lang="en-US" sz="3200" b="1" dirty="0">
                <a:solidFill>
                  <a:schemeClr val="bg1"/>
                </a:solidFill>
                <a:latin typeface="Source Sans Pro Bold"/>
              </a:rPr>
            </a:br>
            <a:r>
              <a:rPr lang="en-US" sz="3200" b="1" dirty="0">
                <a:solidFill>
                  <a:schemeClr val="bg1"/>
                </a:solidFill>
                <a:latin typeface="Source Sans Pro Bold"/>
              </a:rPr>
              <a:t>Scenario-based exercise</a:t>
            </a:r>
            <a:endParaRPr kumimoji="0" lang="hu-HU" sz="3200" b="0" i="0" u="none" strike="noStrike" cap="none" spc="0" normalizeH="0" baseline="0" dirty="0">
              <a:ln>
                <a:noFill/>
              </a:ln>
              <a:solidFill>
                <a:schemeClr val="bg1"/>
              </a:solidFill>
              <a:effectLst/>
              <a:uFillTx/>
              <a:latin typeface="Source Sans Pro Bold"/>
              <a:sym typeface="Calibri"/>
            </a:endParaRPr>
          </a:p>
        </p:txBody>
      </p:sp>
    </p:spTree>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9" name="Espace réservé du contenu 2"/>
          <p:cNvSpPr txBox="1">
            <a:spLocks noGrp="1"/>
          </p:cNvSpPr>
          <p:nvPr>
            <p:ph type="body" idx="1"/>
          </p:nvPr>
        </p:nvSpPr>
        <p:spPr>
          <a:xfrm>
            <a:off x="4273551" y="1835252"/>
            <a:ext cx="7529515" cy="3187497"/>
          </a:xfrm>
          <a:prstGeom prst="rect">
            <a:avLst/>
          </a:prstGeom>
        </p:spPr>
        <p:txBody>
          <a:bodyPr/>
          <a:lstStyle/>
          <a:p>
            <a:pPr>
              <a:spcBef>
                <a:spcPts val="0"/>
              </a:spcBef>
            </a:pPr>
            <a:r>
              <a:rPr dirty="0">
                <a:solidFill>
                  <a:srgbClr val="65A000"/>
                </a:solidFill>
              </a:rPr>
              <a:t>Q2. Do you think that the school and the transportation company are the </a:t>
            </a:r>
            <a:r>
              <a:rPr u="sng" dirty="0">
                <a:solidFill>
                  <a:srgbClr val="65A000"/>
                </a:solidFill>
              </a:rPr>
              <a:t>only</a:t>
            </a:r>
            <a:r>
              <a:rPr dirty="0">
                <a:solidFill>
                  <a:srgbClr val="65A000"/>
                </a:solidFill>
              </a:rPr>
              <a:t> concerned to implement community engagement?</a:t>
            </a:r>
          </a:p>
          <a:p>
            <a:pPr>
              <a:spcBef>
                <a:spcPts val="0"/>
              </a:spcBef>
            </a:pPr>
            <a:endParaRPr dirty="0"/>
          </a:p>
          <a:p>
            <a:pPr marL="398659" lvl="1" indent="-254000">
              <a:spcBef>
                <a:spcPts val="0"/>
              </a:spcBef>
              <a:buClr>
                <a:schemeClr val="accent3"/>
              </a:buClr>
              <a:buChar char="❑"/>
            </a:pPr>
            <a:r>
              <a:rPr dirty="0"/>
              <a:t>Yes</a:t>
            </a:r>
          </a:p>
          <a:p>
            <a:pPr marL="398659" lvl="1" indent="-254000">
              <a:spcBef>
                <a:spcPts val="0"/>
              </a:spcBef>
              <a:buClr>
                <a:schemeClr val="accent3"/>
              </a:buClr>
              <a:buChar char="❑"/>
            </a:pPr>
            <a:r>
              <a:rPr dirty="0"/>
              <a:t>No: Students' families, the case family, neighbors.....</a:t>
            </a:r>
          </a:p>
          <a:p>
            <a:pPr>
              <a:spcBef>
                <a:spcPts val="0"/>
              </a:spcBef>
              <a:buClr>
                <a:schemeClr val="accent3"/>
              </a:buClr>
              <a:buSzPct val="100000"/>
              <a:buFont typeface="Wingdings"/>
              <a:buChar char=""/>
            </a:pPr>
            <a:endParaRPr dirty="0"/>
          </a:p>
          <a:p>
            <a:pPr>
              <a:spcBef>
                <a:spcPts val="0"/>
              </a:spcBef>
              <a:buClr>
                <a:schemeClr val="accent3"/>
              </a:buClr>
              <a:buSzPct val="100000"/>
              <a:buFont typeface="Wingdings"/>
              <a:buChar char=""/>
            </a:pPr>
            <a:endParaRPr dirty="0"/>
          </a:p>
          <a:p>
            <a:pPr>
              <a:defRPr sz="2800"/>
            </a:pPr>
            <a:endParaRPr dirty="0"/>
          </a:p>
        </p:txBody>
      </p:sp>
      <p:sp>
        <p:nvSpPr>
          <p:cNvPr id="4" name="Google Shape;307;p8">
            <a:extLst>
              <a:ext uri="{FF2B5EF4-FFF2-40B4-BE49-F238E27FC236}">
                <a16:creationId xmlns:a16="http://schemas.microsoft.com/office/drawing/2014/main" id="{98D52B4F-36E2-ED50-FE4E-31CF281C03EB}"/>
              </a:ext>
            </a:extLst>
          </p:cNvPr>
          <p:cNvSpPr txBox="1">
            <a:spLocks/>
          </p:cNvSpPr>
          <p:nvPr/>
        </p:nvSpPr>
        <p:spPr>
          <a:xfrm>
            <a:off x="388936" y="630315"/>
            <a:ext cx="3264195" cy="83997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b">
            <a:noAutofit/>
          </a:bodyPr>
          <a:lstStyle>
            <a:lvl1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r>
              <a:rPr lang="en-US" b="1" dirty="0"/>
              <a:t>Case-scenario - Step 1 answer </a:t>
            </a:r>
            <a:r>
              <a:rPr lang="hu-HU" b="1" dirty="0"/>
              <a:t>2</a:t>
            </a:r>
          </a:p>
        </p:txBody>
      </p:sp>
    </p:spTree>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3" name="Espace réservé du contenu 2"/>
          <p:cNvSpPr txBox="1">
            <a:spLocks noGrp="1"/>
          </p:cNvSpPr>
          <p:nvPr>
            <p:ph type="body" idx="1"/>
          </p:nvPr>
        </p:nvSpPr>
        <p:spPr>
          <a:xfrm>
            <a:off x="4273551" y="1045139"/>
            <a:ext cx="7529515" cy="4767722"/>
          </a:xfrm>
          <a:prstGeom prst="rect">
            <a:avLst/>
          </a:prstGeom>
        </p:spPr>
        <p:txBody>
          <a:bodyPr/>
          <a:lstStyle/>
          <a:p>
            <a:pPr defTabSz="286426">
              <a:spcBef>
                <a:spcPts val="0"/>
              </a:spcBef>
              <a:defRPr sz="2376"/>
            </a:pPr>
            <a:r>
              <a:rPr dirty="0">
                <a:solidFill>
                  <a:srgbClr val="65A000"/>
                </a:solidFill>
              </a:rPr>
              <a:t>Q3. Which communication tools should be used to inform students and their teachers about the Coronavirus and the COVID-19? </a:t>
            </a:r>
          </a:p>
          <a:p>
            <a:pPr defTabSz="286426">
              <a:spcBef>
                <a:spcPts val="0"/>
              </a:spcBef>
              <a:defRPr sz="2376"/>
            </a:pPr>
            <a:endParaRPr dirty="0"/>
          </a:p>
          <a:p>
            <a:pPr marL="251459" indent="-251459" defTabSz="286426">
              <a:spcBef>
                <a:spcPts val="0"/>
              </a:spcBef>
              <a:buClr>
                <a:schemeClr val="accent3"/>
              </a:buClr>
              <a:buSzPct val="100000"/>
              <a:buChar char="•"/>
              <a:defRPr sz="2376"/>
            </a:pPr>
            <a:r>
              <a:rPr dirty="0"/>
              <a:t>Article in school newsletter</a:t>
            </a:r>
          </a:p>
          <a:p>
            <a:pPr marL="251459" indent="-251459" defTabSz="286426">
              <a:spcBef>
                <a:spcPts val="0"/>
              </a:spcBef>
              <a:buClr>
                <a:schemeClr val="accent3"/>
              </a:buClr>
              <a:buSzPct val="100000"/>
              <a:buChar char="•"/>
              <a:defRPr sz="2376"/>
            </a:pPr>
            <a:r>
              <a:rPr dirty="0"/>
              <a:t>Post in school website</a:t>
            </a:r>
          </a:p>
          <a:p>
            <a:pPr marL="251459" indent="-251459" defTabSz="286426">
              <a:spcBef>
                <a:spcPts val="0"/>
              </a:spcBef>
              <a:buClr>
                <a:schemeClr val="accent3"/>
              </a:buClr>
              <a:buSzPct val="100000"/>
              <a:buChar char="•"/>
              <a:defRPr sz="2376"/>
            </a:pPr>
            <a:r>
              <a:rPr dirty="0"/>
              <a:t>Media and social media</a:t>
            </a:r>
          </a:p>
          <a:p>
            <a:pPr marL="251459" indent="-251459" defTabSz="286426">
              <a:spcBef>
                <a:spcPts val="0"/>
              </a:spcBef>
              <a:buClr>
                <a:schemeClr val="accent3"/>
              </a:buClr>
              <a:buSzPct val="100000"/>
              <a:buChar char="•"/>
              <a:defRPr sz="2376"/>
            </a:pPr>
            <a:r>
              <a:rPr dirty="0"/>
              <a:t>SMS, WhatsApp group messaging</a:t>
            </a:r>
          </a:p>
          <a:p>
            <a:pPr marL="251459" indent="-251459" defTabSz="286426">
              <a:spcBef>
                <a:spcPts val="0"/>
              </a:spcBef>
              <a:buClr>
                <a:schemeClr val="accent3"/>
              </a:buClr>
              <a:buSzPct val="100000"/>
              <a:buChar char="•"/>
              <a:defRPr sz="2376"/>
            </a:pPr>
            <a:r>
              <a:rPr dirty="0"/>
              <a:t>Videos</a:t>
            </a:r>
          </a:p>
          <a:p>
            <a:pPr marL="251459" indent="-251459" defTabSz="286426">
              <a:spcBef>
                <a:spcPts val="0"/>
              </a:spcBef>
              <a:buClr>
                <a:schemeClr val="accent3"/>
              </a:buClr>
              <a:buSzPct val="100000"/>
              <a:buChar char="•"/>
              <a:defRPr sz="2376"/>
            </a:pPr>
            <a:r>
              <a:rPr dirty="0"/>
              <a:t>Posters, leaflets, brochures</a:t>
            </a:r>
          </a:p>
          <a:p>
            <a:pPr marL="251459" indent="-251459" defTabSz="286426">
              <a:spcBef>
                <a:spcPts val="0"/>
              </a:spcBef>
              <a:buClr>
                <a:schemeClr val="accent3"/>
              </a:buClr>
              <a:buSzPct val="100000"/>
              <a:buChar char="•"/>
              <a:defRPr sz="2376"/>
            </a:pPr>
            <a:r>
              <a:rPr dirty="0"/>
              <a:t>Health education lectures and talks</a:t>
            </a:r>
          </a:p>
          <a:p>
            <a:pPr marL="251459" indent="-251459" defTabSz="286426">
              <a:spcBef>
                <a:spcPts val="0"/>
              </a:spcBef>
              <a:buClr>
                <a:schemeClr val="accent3"/>
              </a:buClr>
              <a:buSzPct val="100000"/>
              <a:buChar char="•"/>
              <a:defRPr sz="2376"/>
            </a:pPr>
            <a:r>
              <a:rPr dirty="0"/>
              <a:t>IEC material</a:t>
            </a:r>
          </a:p>
          <a:p>
            <a:pPr marL="251459" indent="-251459" defTabSz="286426">
              <a:spcBef>
                <a:spcPts val="0"/>
              </a:spcBef>
              <a:buClr>
                <a:schemeClr val="accent3"/>
              </a:buClr>
              <a:buSzPct val="100000"/>
              <a:buChar char="•"/>
              <a:defRPr sz="2376"/>
            </a:pPr>
            <a:r>
              <a:rPr dirty="0"/>
              <a:t>...</a:t>
            </a:r>
          </a:p>
          <a:p>
            <a:pPr defTabSz="286426">
              <a:spcBef>
                <a:spcPts val="200"/>
              </a:spcBef>
              <a:defRPr sz="2772"/>
            </a:pPr>
            <a:endParaRPr dirty="0"/>
          </a:p>
        </p:txBody>
      </p:sp>
      <p:sp>
        <p:nvSpPr>
          <p:cNvPr id="4" name="Google Shape;307;p8">
            <a:extLst>
              <a:ext uri="{FF2B5EF4-FFF2-40B4-BE49-F238E27FC236}">
                <a16:creationId xmlns:a16="http://schemas.microsoft.com/office/drawing/2014/main" id="{62A3B0FE-9615-7190-4EFF-0C8E7CFCFF66}"/>
              </a:ext>
            </a:extLst>
          </p:cNvPr>
          <p:cNvSpPr txBox="1">
            <a:spLocks/>
          </p:cNvSpPr>
          <p:nvPr/>
        </p:nvSpPr>
        <p:spPr>
          <a:xfrm>
            <a:off x="388936" y="630315"/>
            <a:ext cx="3264195" cy="83997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b">
            <a:noAutofit/>
          </a:bodyPr>
          <a:lstStyle>
            <a:lvl1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r>
              <a:rPr lang="en-US" b="1" dirty="0"/>
              <a:t>Case-scenario - Step 1 answer </a:t>
            </a:r>
            <a:r>
              <a:rPr lang="hu-HU" b="1" dirty="0"/>
              <a:t>3</a:t>
            </a:r>
          </a:p>
        </p:txBody>
      </p:sp>
    </p:spTree>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 name="Content Placeholder 2"/>
          <p:cNvSpPr txBox="1">
            <a:spLocks noGrp="1"/>
          </p:cNvSpPr>
          <p:nvPr>
            <p:ph type="body" sz="half" idx="1"/>
          </p:nvPr>
        </p:nvSpPr>
        <p:spPr>
          <a:xfrm>
            <a:off x="1119114" y="1525004"/>
            <a:ext cx="6728792" cy="3807993"/>
          </a:xfrm>
          <a:prstGeom prst="rect">
            <a:avLst/>
          </a:prstGeom>
        </p:spPr>
        <p:txBody>
          <a:bodyPr>
            <a:normAutofit/>
          </a:bodyPr>
          <a:lstStyle/>
          <a:p>
            <a:r>
              <a:rPr dirty="0"/>
              <a:t>The 14-years old boy lives with his parents, grand-parents and 3 brothers. Case investigation recorded neither history of recent sickness, nor any travel from any members of his family and from his school. </a:t>
            </a:r>
            <a:endParaRPr lang="hu-HU" dirty="0"/>
          </a:p>
          <a:p>
            <a:r>
              <a:rPr dirty="0"/>
              <a:t>But one of his friends, who lives in the neighborhood, was sick with flu like symptoms 10 days ago. Case investigation is still ongoing to identify the exposure history. The director of the school has not yet informed the parents about the situation.</a:t>
            </a:r>
          </a:p>
        </p:txBody>
      </p:sp>
      <p:pic>
        <p:nvPicPr>
          <p:cNvPr id="328" name="Picture 2" descr="Picture 2"/>
          <p:cNvPicPr>
            <a:picLocks noChangeAspect="1"/>
          </p:cNvPicPr>
          <p:nvPr/>
        </p:nvPicPr>
        <p:blipFill>
          <a:blip r:embed="rId2"/>
          <a:stretch>
            <a:fillRect/>
          </a:stretch>
        </p:blipFill>
        <p:spPr>
          <a:xfrm>
            <a:off x="7847906" y="2349204"/>
            <a:ext cx="3941546" cy="2622920"/>
          </a:xfrm>
          <a:prstGeom prst="rect">
            <a:avLst/>
          </a:prstGeom>
          <a:ln w="12700">
            <a:miter lim="400000"/>
          </a:ln>
        </p:spPr>
      </p:pic>
      <p:sp>
        <p:nvSpPr>
          <p:cNvPr id="2" name="Title 1">
            <a:extLst>
              <a:ext uri="{FF2B5EF4-FFF2-40B4-BE49-F238E27FC236}">
                <a16:creationId xmlns:a16="http://schemas.microsoft.com/office/drawing/2014/main" id="{71BD59EA-9973-612D-25FE-012C1D93113C}"/>
              </a:ext>
            </a:extLst>
          </p:cNvPr>
          <p:cNvSpPr txBox="1">
            <a:spLocks/>
          </p:cNvSpPr>
          <p:nvPr/>
        </p:nvSpPr>
        <p:spPr>
          <a:xfrm>
            <a:off x="138856" y="92028"/>
            <a:ext cx="8940881" cy="64611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chor="ctr">
            <a:normAutofit/>
          </a:bodyPr>
          <a:lstStyle>
            <a:lvl1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r>
              <a:rPr lang="hu-HU" b="1" dirty="0"/>
              <a:t>Case-scenario – Step 2 </a:t>
            </a:r>
          </a:p>
        </p:txBody>
      </p:sp>
    </p:spTree>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2" name="Espace réservé du contenu 2"/>
          <p:cNvSpPr txBox="1">
            <a:spLocks noGrp="1"/>
          </p:cNvSpPr>
          <p:nvPr>
            <p:ph type="body" idx="1"/>
          </p:nvPr>
        </p:nvSpPr>
        <p:spPr>
          <a:xfrm>
            <a:off x="4273551" y="2059619"/>
            <a:ext cx="7529515" cy="2736749"/>
          </a:xfrm>
          <a:prstGeom prst="rect">
            <a:avLst/>
          </a:prstGeom>
        </p:spPr>
        <p:txBody>
          <a:bodyPr/>
          <a:lstStyle/>
          <a:p>
            <a:pPr>
              <a:spcBef>
                <a:spcPts val="0"/>
              </a:spcBef>
            </a:pPr>
            <a:r>
              <a:rPr dirty="0">
                <a:solidFill>
                  <a:srgbClr val="65A000"/>
                </a:solidFill>
              </a:rPr>
              <a:t>Q4. </a:t>
            </a:r>
            <a:r>
              <a:rPr dirty="0"/>
              <a:t>What approaches are you going to recommend to the Director of the school in order to inform parents?</a:t>
            </a:r>
          </a:p>
          <a:p>
            <a:pPr>
              <a:spcBef>
                <a:spcPts val="0"/>
              </a:spcBef>
            </a:pPr>
            <a:endParaRPr dirty="0"/>
          </a:p>
          <a:p>
            <a:pPr>
              <a:spcBef>
                <a:spcPts val="0"/>
              </a:spcBef>
            </a:pPr>
            <a:r>
              <a:rPr dirty="0">
                <a:solidFill>
                  <a:srgbClr val="65A000"/>
                </a:solidFill>
              </a:rPr>
              <a:t>Q5. </a:t>
            </a:r>
            <a:r>
              <a:rPr dirty="0"/>
              <a:t>Which initial key messages should the Director share during these 2 sensitization meetings?</a:t>
            </a:r>
          </a:p>
        </p:txBody>
      </p:sp>
      <p:sp>
        <p:nvSpPr>
          <p:cNvPr id="2" name="Google Shape;307;p8">
            <a:extLst>
              <a:ext uri="{FF2B5EF4-FFF2-40B4-BE49-F238E27FC236}">
                <a16:creationId xmlns:a16="http://schemas.microsoft.com/office/drawing/2014/main" id="{EEFD119D-1438-CA59-29B8-F4801C13AEC3}"/>
              </a:ext>
            </a:extLst>
          </p:cNvPr>
          <p:cNvSpPr txBox="1">
            <a:spLocks/>
          </p:cNvSpPr>
          <p:nvPr/>
        </p:nvSpPr>
        <p:spPr>
          <a:xfrm>
            <a:off x="388936" y="630315"/>
            <a:ext cx="3264195" cy="83997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b">
            <a:noAutofit/>
          </a:bodyPr>
          <a:lstStyle>
            <a:lvl1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r>
              <a:rPr lang="en-US" b="1" dirty="0"/>
              <a:t>Case-scenario – Step 2 questions </a:t>
            </a:r>
            <a:endParaRPr lang="hu-HU" b="1" dirty="0"/>
          </a:p>
        </p:txBody>
      </p:sp>
    </p:spTree>
  </p:cSld>
  <p:clrMapOvr>
    <a:masterClrMapping/>
  </p:clrMapOvr>
  <p:transition spd="med"/>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6" name="Espace réservé du contenu 2"/>
          <p:cNvSpPr txBox="1">
            <a:spLocks noGrp="1"/>
          </p:cNvSpPr>
          <p:nvPr>
            <p:ph type="body" idx="1"/>
          </p:nvPr>
        </p:nvSpPr>
        <p:spPr>
          <a:xfrm>
            <a:off x="4273551" y="1364735"/>
            <a:ext cx="7529515" cy="4128530"/>
          </a:xfrm>
          <a:prstGeom prst="rect">
            <a:avLst/>
          </a:prstGeom>
        </p:spPr>
        <p:txBody>
          <a:bodyPr/>
          <a:lstStyle/>
          <a:p>
            <a:pPr>
              <a:spcBef>
                <a:spcPts val="0"/>
              </a:spcBef>
            </a:pPr>
            <a:r>
              <a:rPr dirty="0">
                <a:solidFill>
                  <a:srgbClr val="65A000"/>
                </a:solidFill>
              </a:rPr>
              <a:t>Q4. What approaches are you going to recommend to the Director of the school in order to inform parents?</a:t>
            </a:r>
          </a:p>
          <a:p>
            <a:pPr>
              <a:spcBef>
                <a:spcPts val="0"/>
              </a:spcBef>
            </a:pPr>
            <a:endParaRPr dirty="0"/>
          </a:p>
          <a:p>
            <a:pPr marL="342900" indent="-342900">
              <a:spcBef>
                <a:spcPts val="0"/>
              </a:spcBef>
              <a:buClr>
                <a:schemeClr val="accent3"/>
              </a:buClr>
              <a:buSzPct val="100000"/>
              <a:buFont typeface="Arial"/>
              <a:buChar char="•"/>
            </a:pPr>
            <a:r>
              <a:rPr dirty="0"/>
              <a:t>Meeting with the representatives of the parents’ school association</a:t>
            </a:r>
          </a:p>
          <a:p>
            <a:pPr marL="342900" indent="-342900">
              <a:spcBef>
                <a:spcPts val="0"/>
              </a:spcBef>
              <a:buClr>
                <a:schemeClr val="accent3"/>
              </a:buClr>
              <a:buSzPct val="100000"/>
              <a:buFont typeface="Arial"/>
              <a:buChar char="•"/>
            </a:pPr>
            <a:r>
              <a:rPr dirty="0"/>
              <a:t>Meeting with the transportation company’s owner to decide on presentence measures to be applied on the school bus</a:t>
            </a:r>
          </a:p>
          <a:p>
            <a:pPr marL="342900" indent="-342900">
              <a:spcBef>
                <a:spcPts val="0"/>
              </a:spcBef>
              <a:buClr>
                <a:schemeClr val="accent3"/>
              </a:buClr>
              <a:buSzPct val="100000"/>
              <a:buFont typeface="Arial"/>
              <a:buChar char="•"/>
            </a:pPr>
            <a:r>
              <a:rPr dirty="0"/>
              <a:t>Organization of a sensitization session on the prevention of COVID-19 in schools with IEC materials</a:t>
            </a:r>
          </a:p>
          <a:p>
            <a:pPr marL="342900" indent="-342900">
              <a:spcBef>
                <a:spcPts val="0"/>
              </a:spcBef>
              <a:buClr>
                <a:schemeClr val="accent3"/>
              </a:buClr>
              <a:buSzPct val="100000"/>
              <a:buFont typeface="Arial"/>
              <a:buChar char="•"/>
            </a:pPr>
            <a:endParaRPr dirty="0"/>
          </a:p>
          <a:p>
            <a:pPr>
              <a:spcBef>
                <a:spcPts val="0"/>
              </a:spcBef>
            </a:pPr>
            <a:endParaRPr dirty="0"/>
          </a:p>
        </p:txBody>
      </p:sp>
      <p:sp>
        <p:nvSpPr>
          <p:cNvPr id="2" name="Google Shape;307;p8">
            <a:extLst>
              <a:ext uri="{FF2B5EF4-FFF2-40B4-BE49-F238E27FC236}">
                <a16:creationId xmlns:a16="http://schemas.microsoft.com/office/drawing/2014/main" id="{E476B0FC-B6EF-B63D-2731-9261B82BA76A}"/>
              </a:ext>
            </a:extLst>
          </p:cNvPr>
          <p:cNvSpPr txBox="1">
            <a:spLocks/>
          </p:cNvSpPr>
          <p:nvPr/>
        </p:nvSpPr>
        <p:spPr>
          <a:xfrm>
            <a:off x="388936" y="630315"/>
            <a:ext cx="3264195" cy="83997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b">
            <a:noAutofit/>
          </a:bodyPr>
          <a:lstStyle>
            <a:lvl1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r>
              <a:rPr lang="en-US" b="1" dirty="0"/>
              <a:t>Case-scenario – Step 2 answer 4 </a:t>
            </a:r>
            <a:endParaRPr lang="hu-HU" b="1" dirty="0"/>
          </a:p>
        </p:txBody>
      </p:sp>
    </p:spTree>
  </p:cSld>
  <p:clrMapOvr>
    <a:masterClrMapping/>
  </p:clrMapOvr>
  <p:transition spd="med"/>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Google Shape;307;p8">
            <a:extLst>
              <a:ext uri="{FF2B5EF4-FFF2-40B4-BE49-F238E27FC236}">
                <a16:creationId xmlns:a16="http://schemas.microsoft.com/office/drawing/2014/main" id="{FCB9CD83-6A14-87D0-7BA1-6225DE00A760}"/>
              </a:ext>
            </a:extLst>
          </p:cNvPr>
          <p:cNvSpPr txBox="1">
            <a:spLocks/>
          </p:cNvSpPr>
          <p:nvPr/>
        </p:nvSpPr>
        <p:spPr>
          <a:xfrm>
            <a:off x="388936" y="630315"/>
            <a:ext cx="3264195" cy="83997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b">
            <a:noAutofit/>
          </a:bodyPr>
          <a:lstStyle>
            <a:lvl1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r>
              <a:rPr lang="en-US" b="1" dirty="0"/>
              <a:t>Case-scenario – Step 2 answer </a:t>
            </a:r>
            <a:r>
              <a:rPr lang="hu-HU" b="1" dirty="0"/>
              <a:t>5</a:t>
            </a:r>
            <a:r>
              <a:rPr lang="en-US" b="1" dirty="0"/>
              <a:t> </a:t>
            </a:r>
            <a:endParaRPr lang="hu-HU" b="1" dirty="0"/>
          </a:p>
        </p:txBody>
      </p:sp>
      <p:sp>
        <p:nvSpPr>
          <p:cNvPr id="9" name="Szövegdoboz 8">
            <a:extLst>
              <a:ext uri="{FF2B5EF4-FFF2-40B4-BE49-F238E27FC236}">
                <a16:creationId xmlns:a16="http://schemas.microsoft.com/office/drawing/2014/main" id="{F933754D-8612-B6B6-148F-E9E5F5E4A57B}"/>
              </a:ext>
            </a:extLst>
          </p:cNvPr>
          <p:cNvSpPr txBox="1"/>
          <p:nvPr/>
        </p:nvSpPr>
        <p:spPr>
          <a:xfrm>
            <a:off x="4332303" y="797512"/>
            <a:ext cx="7075503" cy="5262977"/>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a:spcBef>
                <a:spcPts val="0"/>
              </a:spcBef>
              <a:defRPr sz="2800"/>
            </a:pPr>
            <a:r>
              <a:rPr lang="en-US" sz="2400" dirty="0">
                <a:solidFill>
                  <a:srgbClr val="65A000"/>
                </a:solidFill>
              </a:rPr>
              <a:t>Q5. Which initial key messages should the Director share during these 2 sensitization meetings?</a:t>
            </a:r>
          </a:p>
          <a:p>
            <a:pPr marL="342900" indent="-342900">
              <a:spcBef>
                <a:spcPts val="0"/>
              </a:spcBef>
              <a:buClr>
                <a:schemeClr val="accent3"/>
              </a:buClr>
              <a:buSzPct val="100000"/>
              <a:buFont typeface="Arial" panose="020B0604020202020204" pitchFamily="34" charset="0"/>
              <a:buChar char="•"/>
              <a:defRPr sz="2200"/>
            </a:pPr>
            <a:r>
              <a:rPr lang="en-US" sz="2400" dirty="0"/>
              <a:t>What is the Coronavirus?</a:t>
            </a:r>
          </a:p>
          <a:p>
            <a:pPr marL="342900" indent="-342900">
              <a:spcBef>
                <a:spcPts val="0"/>
              </a:spcBef>
              <a:buClr>
                <a:schemeClr val="accent3"/>
              </a:buClr>
              <a:buSzPct val="100000"/>
              <a:buFont typeface="Arial" panose="020B0604020202020204" pitchFamily="34" charset="0"/>
              <a:buChar char="•"/>
              <a:defRPr sz="2200"/>
            </a:pPr>
            <a:r>
              <a:rPr lang="en-US" sz="2400" dirty="0"/>
              <a:t>What is the COVID-19?</a:t>
            </a:r>
          </a:p>
          <a:p>
            <a:pPr marL="342900" indent="-342900">
              <a:spcBef>
                <a:spcPts val="0"/>
              </a:spcBef>
              <a:buClr>
                <a:schemeClr val="accent3"/>
              </a:buClr>
              <a:buSzPct val="100000"/>
              <a:buFont typeface="Arial" panose="020B0604020202020204" pitchFamily="34" charset="0"/>
              <a:buChar char="•"/>
              <a:defRPr sz="2200"/>
            </a:pPr>
            <a:r>
              <a:rPr lang="en-US" sz="2400" dirty="0"/>
              <a:t>What are the symptoms of COVID-19?</a:t>
            </a:r>
          </a:p>
          <a:p>
            <a:pPr marL="342900" indent="-342900">
              <a:spcBef>
                <a:spcPts val="0"/>
              </a:spcBef>
              <a:buClr>
                <a:schemeClr val="accent3"/>
              </a:buClr>
              <a:buSzPct val="100000"/>
              <a:buFont typeface="Arial" panose="020B0604020202020204" pitchFamily="34" charset="0"/>
              <a:buChar char="•"/>
              <a:defRPr sz="2200"/>
            </a:pPr>
            <a:r>
              <a:rPr lang="en-US" sz="2400" dirty="0"/>
              <a:t>How does COVID-19 spread?</a:t>
            </a:r>
          </a:p>
          <a:p>
            <a:pPr marL="342900" indent="-342900">
              <a:spcBef>
                <a:spcPts val="0"/>
              </a:spcBef>
              <a:buClr>
                <a:schemeClr val="accent3"/>
              </a:buClr>
              <a:buSzPct val="100000"/>
              <a:buFont typeface="Arial" panose="020B0604020202020204" pitchFamily="34" charset="0"/>
              <a:buChar char="•"/>
              <a:defRPr sz="2200"/>
            </a:pPr>
            <a:r>
              <a:rPr lang="en-US" sz="2400" dirty="0"/>
              <a:t>What can you do to protect yourselves and your kids and</a:t>
            </a:r>
            <a:r>
              <a:rPr lang="hu-HU" sz="2400" dirty="0"/>
              <a:t> </a:t>
            </a:r>
            <a:r>
              <a:rPr lang="en-US" sz="2400" dirty="0"/>
              <a:t>prevent the spread of the disease?</a:t>
            </a:r>
          </a:p>
          <a:p>
            <a:pPr marL="342900" indent="-342900">
              <a:spcBef>
                <a:spcPts val="0"/>
              </a:spcBef>
              <a:buClr>
                <a:schemeClr val="accent3"/>
              </a:buClr>
              <a:buSzPct val="100000"/>
              <a:buFont typeface="Arial" panose="020B0604020202020204" pitchFamily="34" charset="0"/>
              <a:buChar char="•"/>
              <a:defRPr sz="2200"/>
            </a:pPr>
            <a:r>
              <a:rPr lang="en-US" sz="2400" dirty="0"/>
              <a:t>What are the practical steps that parents should follow once</a:t>
            </a:r>
            <a:r>
              <a:rPr lang="hu-HU" sz="2400" dirty="0"/>
              <a:t> </a:t>
            </a:r>
            <a:r>
              <a:rPr lang="en-US" sz="2400" dirty="0"/>
              <a:t>a child displays symptoms?</a:t>
            </a:r>
          </a:p>
          <a:p>
            <a:pPr marL="342900" indent="-342900">
              <a:spcBef>
                <a:spcPts val="0"/>
              </a:spcBef>
              <a:buClr>
                <a:schemeClr val="accent3"/>
              </a:buClr>
              <a:buSzPct val="100000"/>
              <a:buFont typeface="Arial" panose="020B0604020202020204" pitchFamily="34" charset="0"/>
              <a:buChar char="•"/>
              <a:defRPr sz="2200"/>
            </a:pPr>
            <a:r>
              <a:rPr lang="en-US" sz="2400" dirty="0"/>
              <a:t>What should you do if you/your child came in close contact</a:t>
            </a:r>
            <a:r>
              <a:rPr lang="hu-HU" sz="2400" dirty="0"/>
              <a:t> </a:t>
            </a:r>
            <a:r>
              <a:rPr lang="en-US" sz="2400" dirty="0"/>
              <a:t>with someone who has COVID-19?</a:t>
            </a:r>
          </a:p>
          <a:p>
            <a:pPr marL="342900" indent="-342900">
              <a:spcBef>
                <a:spcPts val="0"/>
              </a:spcBef>
              <a:buClr>
                <a:schemeClr val="accent3"/>
              </a:buClr>
              <a:buSzPct val="100000"/>
              <a:buFont typeface="Arial" panose="020B0604020202020204" pitchFamily="34" charset="0"/>
              <a:buChar char="•"/>
              <a:defRPr sz="2200"/>
            </a:pPr>
            <a:r>
              <a:rPr lang="en-US" sz="2400" dirty="0"/>
              <a:t>How long does it take after exposure to COVID-19 to</a:t>
            </a:r>
            <a:r>
              <a:rPr lang="hu-HU" sz="2400" dirty="0"/>
              <a:t> </a:t>
            </a:r>
            <a:r>
              <a:rPr lang="en-US" sz="2400" dirty="0"/>
              <a:t>develop symptoms?</a:t>
            </a:r>
          </a:p>
        </p:txBody>
      </p:sp>
    </p:spTree>
  </p:cSld>
  <p:clrMapOvr>
    <a:masterClrMapping/>
  </p:clrMapOvr>
  <p:transition spd="med"/>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3" name="Text Placeholder 5"/>
          <p:cNvSpPr txBox="1">
            <a:spLocks noGrp="1"/>
          </p:cNvSpPr>
          <p:nvPr>
            <p:ph type="body" sz="half" idx="1"/>
          </p:nvPr>
        </p:nvSpPr>
        <p:spPr>
          <a:xfrm>
            <a:off x="422273" y="1961081"/>
            <a:ext cx="11347453" cy="1870076"/>
          </a:xfrm>
          <a:prstGeom prst="rect">
            <a:avLst/>
          </a:prstGeom>
        </p:spPr>
        <p:txBody>
          <a:bodyPr/>
          <a:lstStyle>
            <a:lvl1pPr>
              <a:defRPr sz="3200"/>
            </a:lvl1pPr>
          </a:lstStyle>
          <a:p>
            <a:r>
              <a:rPr b="1" dirty="0"/>
              <a:t>2. Key messages</a:t>
            </a:r>
          </a:p>
        </p:txBody>
      </p:sp>
    </p:spTree>
  </p:cSld>
  <p:clrMapOvr>
    <a:masterClrMapping/>
  </p:clrMapOvr>
  <p:transition spd="med"/>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7" name="Content Placeholder 2"/>
          <p:cNvSpPr txBox="1">
            <a:spLocks noGrp="1"/>
          </p:cNvSpPr>
          <p:nvPr>
            <p:ph type="body" idx="1"/>
          </p:nvPr>
        </p:nvSpPr>
        <p:spPr>
          <a:xfrm>
            <a:off x="4273551" y="858708"/>
            <a:ext cx="7529515" cy="5140585"/>
          </a:xfrm>
          <a:prstGeom prst="rect">
            <a:avLst/>
          </a:prstGeom>
        </p:spPr>
        <p:txBody>
          <a:bodyPr>
            <a:normAutofit lnSpcReduction="10000"/>
          </a:bodyPr>
          <a:lstStyle/>
          <a:p>
            <a:pPr marL="342900" indent="-342900">
              <a:buClr>
                <a:srgbClr val="65A000"/>
              </a:buClr>
              <a:buFont typeface="Arial" panose="020B0604020202020204" pitchFamily="34" charset="0"/>
              <a:buChar char="•"/>
            </a:pPr>
            <a:r>
              <a:rPr dirty="0"/>
              <a:t>Community engagement is a key component of a team’s work to understand perceptions and behaviors.</a:t>
            </a:r>
            <a:endParaRPr lang="hu-HU" dirty="0"/>
          </a:p>
          <a:p>
            <a:pPr marL="342900" indent="-342900">
              <a:buClr>
                <a:srgbClr val="65A000"/>
              </a:buClr>
              <a:buFont typeface="Arial" panose="020B0604020202020204" pitchFamily="34" charset="0"/>
              <a:buChar char="•"/>
            </a:pPr>
            <a:endParaRPr dirty="0"/>
          </a:p>
          <a:p>
            <a:pPr marL="342900" indent="-342900">
              <a:buClr>
                <a:srgbClr val="65A000"/>
              </a:buClr>
              <a:buFont typeface="Arial" panose="020B0604020202020204" pitchFamily="34" charset="0"/>
              <a:buChar char="•"/>
            </a:pPr>
            <a:r>
              <a:rPr dirty="0"/>
              <a:t>Communities usually have leaders and influencers, whether formal or informal, and those can help you understand their community’s perspectives and gain their trust.</a:t>
            </a:r>
            <a:endParaRPr lang="hu-HU" dirty="0"/>
          </a:p>
          <a:p>
            <a:pPr marL="342900" indent="-342900">
              <a:buClr>
                <a:srgbClr val="65A000"/>
              </a:buClr>
              <a:buFont typeface="Arial" panose="020B0604020202020204" pitchFamily="34" charset="0"/>
              <a:buChar char="•"/>
            </a:pPr>
            <a:endParaRPr dirty="0"/>
          </a:p>
          <a:p>
            <a:pPr marL="342900" indent="-342900">
              <a:buClr>
                <a:srgbClr val="65A000"/>
              </a:buClr>
              <a:buFont typeface="Arial" panose="020B0604020202020204" pitchFamily="34" charset="0"/>
              <a:buChar char="•"/>
            </a:pPr>
            <a:r>
              <a:rPr dirty="0"/>
              <a:t>Communities have their own needs and priorities, and it is important to take those into consideration to tailor the relevant health messages.</a:t>
            </a:r>
            <a:endParaRPr lang="hu-HU" dirty="0"/>
          </a:p>
          <a:p>
            <a:pPr marL="342900" indent="-342900">
              <a:buClr>
                <a:srgbClr val="65A000"/>
              </a:buClr>
              <a:buFont typeface="Arial" panose="020B0604020202020204" pitchFamily="34" charset="0"/>
              <a:buChar char="•"/>
            </a:pPr>
            <a:endParaRPr dirty="0"/>
          </a:p>
          <a:p>
            <a:pPr marL="342900" indent="-342900">
              <a:buClr>
                <a:srgbClr val="65A000"/>
              </a:buClr>
              <a:buFont typeface="Arial" panose="020B0604020202020204" pitchFamily="34" charset="0"/>
              <a:buChar char="•"/>
            </a:pPr>
            <a:r>
              <a:rPr dirty="0"/>
              <a:t>Risk communication is an integral part of any public health response. In the current COVID-19 pandemic, effective risk communication allows people at risk to understand and adopt protective </a:t>
            </a:r>
            <a:r>
              <a:rPr dirty="0" err="1"/>
              <a:t>behaviours</a:t>
            </a:r>
            <a:r>
              <a:rPr dirty="0"/>
              <a:t>. </a:t>
            </a:r>
          </a:p>
        </p:txBody>
      </p:sp>
      <p:sp>
        <p:nvSpPr>
          <p:cNvPr id="4" name="TextBox 4">
            <a:extLst>
              <a:ext uri="{FF2B5EF4-FFF2-40B4-BE49-F238E27FC236}">
                <a16:creationId xmlns:a16="http://schemas.microsoft.com/office/drawing/2014/main" id="{2CF5040C-5D9C-61E5-4E99-B45F1804FA9D}"/>
              </a:ext>
            </a:extLst>
          </p:cNvPr>
          <p:cNvSpPr txBox="1"/>
          <p:nvPr/>
        </p:nvSpPr>
        <p:spPr>
          <a:xfrm>
            <a:off x="388936" y="885342"/>
            <a:ext cx="3355607" cy="5994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rPr b="1" dirty="0"/>
              <a:t>Key messages</a:t>
            </a:r>
          </a:p>
        </p:txBody>
      </p:sp>
    </p:spTree>
  </p:cSld>
  <p:clrMapOvr>
    <a:masterClrMapping/>
  </p:clrMapOvr>
  <p:transition spd="med"/>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0" name="Text Placeholder 3"/>
          <p:cNvSpPr txBox="1">
            <a:spLocks noGrp="1"/>
          </p:cNvSpPr>
          <p:nvPr>
            <p:ph type="body" sz="half" idx="1"/>
          </p:nvPr>
        </p:nvSpPr>
        <p:spPr>
          <a:xfrm>
            <a:off x="422273" y="1971020"/>
            <a:ext cx="11347453" cy="1870076"/>
          </a:xfrm>
          <a:prstGeom prst="rect">
            <a:avLst/>
          </a:prstGeom>
        </p:spPr>
        <p:txBody>
          <a:bodyPr/>
          <a:lstStyle>
            <a:lvl1pPr>
              <a:defRPr sz="3200"/>
            </a:lvl1pPr>
          </a:lstStyle>
          <a:p>
            <a:r>
              <a:rPr b="1" dirty="0"/>
              <a:t>3. References and guidelines</a:t>
            </a:r>
          </a:p>
        </p:txBody>
      </p:sp>
    </p:spTree>
  </p:cSld>
  <p:clrMapOvr>
    <a:masterClrMapping/>
  </p:clrMapOvr>
  <p:transition spd="med"/>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3" name="Content Placeholder 2"/>
          <p:cNvSpPr txBox="1">
            <a:spLocks noGrp="1"/>
          </p:cNvSpPr>
          <p:nvPr>
            <p:ph type="body" idx="1"/>
          </p:nvPr>
        </p:nvSpPr>
        <p:spPr>
          <a:prstGeom prst="rect">
            <a:avLst/>
          </a:prstGeom>
        </p:spPr>
        <p:txBody>
          <a:bodyPr/>
          <a:lstStyle/>
          <a:p>
            <a:pPr defTabSz="277747">
              <a:spcBef>
                <a:spcPts val="200"/>
              </a:spcBef>
              <a:defRPr sz="1919">
                <a:solidFill>
                  <a:srgbClr val="C00000"/>
                </a:solidFill>
              </a:defRPr>
            </a:pPr>
            <a:r>
              <a:rPr u="sng" dirty="0">
                <a:solidFill>
                  <a:srgbClr val="0563C1"/>
                </a:solidFill>
                <a:uFill>
                  <a:solidFill>
                    <a:srgbClr val="0563C1"/>
                  </a:solidFill>
                </a:uFill>
                <a:hlinkClick r:id="rId2"/>
              </a:rPr>
              <a:t>WHO </a:t>
            </a:r>
            <a:r>
              <a:rPr u="sng" dirty="0" err="1">
                <a:solidFill>
                  <a:srgbClr val="0563C1"/>
                </a:solidFill>
                <a:uFill>
                  <a:solidFill>
                    <a:srgbClr val="0563C1"/>
                  </a:solidFill>
                </a:uFill>
                <a:hlinkClick r:id="rId2"/>
              </a:rPr>
              <a:t>Mythbusters</a:t>
            </a:r>
            <a:r>
              <a:rPr u="sng" dirty="0">
                <a:solidFill>
                  <a:srgbClr val="0563C1"/>
                </a:solidFill>
                <a:uFill>
                  <a:solidFill>
                    <a:srgbClr val="0563C1"/>
                  </a:solidFill>
                </a:uFill>
                <a:hlinkClick r:id="rId2"/>
              </a:rPr>
              <a:t>: COVID-19 Advice for the public</a:t>
            </a:r>
          </a:p>
          <a:p>
            <a:pPr defTabSz="277747">
              <a:spcBef>
                <a:spcPts val="200"/>
              </a:spcBef>
              <a:defRPr sz="1919">
                <a:solidFill>
                  <a:srgbClr val="C00000"/>
                </a:solidFill>
              </a:defRPr>
            </a:pPr>
            <a:r>
              <a:rPr u="sng" dirty="0">
                <a:solidFill>
                  <a:srgbClr val="0563C1"/>
                </a:solidFill>
                <a:uFill>
                  <a:solidFill>
                    <a:srgbClr val="0563C1"/>
                  </a:solidFill>
                </a:uFill>
                <a:hlinkClick r:id="rId3"/>
              </a:rPr>
              <a:t>WHO Risk Communication &amp; Community Engagement Readiness and Response Guidelines</a:t>
            </a:r>
          </a:p>
          <a:p>
            <a:pPr defTabSz="277747">
              <a:spcBef>
                <a:spcPts val="200"/>
              </a:spcBef>
              <a:defRPr sz="1919">
                <a:solidFill>
                  <a:srgbClr val="C00000"/>
                </a:solidFill>
              </a:defRPr>
            </a:pPr>
            <a:r>
              <a:rPr u="sng" dirty="0">
                <a:solidFill>
                  <a:srgbClr val="0563C1"/>
                </a:solidFill>
                <a:uFill>
                  <a:solidFill>
                    <a:srgbClr val="0563C1"/>
                  </a:solidFill>
                </a:uFill>
                <a:hlinkClick r:id="rId4"/>
              </a:rPr>
              <a:t>CDC Crisis and Emergency Risk Communication (CERC) Overview for COVID-19</a:t>
            </a:r>
          </a:p>
          <a:p>
            <a:pPr defTabSz="277747">
              <a:spcBef>
                <a:spcPts val="200"/>
              </a:spcBef>
              <a:defRPr sz="1919">
                <a:solidFill>
                  <a:srgbClr val="C00000"/>
                </a:solidFill>
              </a:defRPr>
            </a:pPr>
            <a:r>
              <a:rPr u="sng" dirty="0">
                <a:solidFill>
                  <a:srgbClr val="0563C1"/>
                </a:solidFill>
                <a:uFill>
                  <a:solidFill>
                    <a:srgbClr val="0563C1"/>
                  </a:solidFill>
                </a:uFill>
                <a:hlinkClick r:id="rId5"/>
              </a:rPr>
              <a:t>CDC COVID-19 Resources for Communicators</a:t>
            </a:r>
          </a:p>
          <a:p>
            <a:pPr defTabSz="277747">
              <a:spcBef>
                <a:spcPts val="200"/>
              </a:spcBef>
              <a:defRPr sz="1919">
                <a:solidFill>
                  <a:srgbClr val="C00000"/>
                </a:solidFill>
              </a:defRPr>
            </a:pPr>
            <a:r>
              <a:rPr u="sng" dirty="0">
                <a:solidFill>
                  <a:srgbClr val="0563C1"/>
                </a:solidFill>
                <a:uFill>
                  <a:solidFill>
                    <a:srgbClr val="0563C1"/>
                  </a:solidFill>
                </a:uFill>
                <a:hlinkClick r:id="rId6"/>
              </a:rPr>
              <a:t>ECDC Infographics/leaflets about COVID-19</a:t>
            </a:r>
          </a:p>
          <a:p>
            <a:pPr defTabSz="277747">
              <a:spcBef>
                <a:spcPts val="200"/>
              </a:spcBef>
              <a:defRPr sz="1919">
                <a:solidFill>
                  <a:srgbClr val="C00000"/>
                </a:solidFill>
              </a:defRPr>
            </a:pPr>
            <a:r>
              <a:rPr u="sng" dirty="0">
                <a:solidFill>
                  <a:srgbClr val="0563C1"/>
                </a:solidFill>
                <a:uFill>
                  <a:solidFill>
                    <a:srgbClr val="0563C1"/>
                  </a:solidFill>
                </a:uFill>
                <a:hlinkClick r:id="rId7"/>
              </a:rPr>
              <a:t>GOARN Risk Communication &amp; Community Engagement COVID-19 Knowledge Hub</a:t>
            </a:r>
          </a:p>
          <a:p>
            <a:pPr defTabSz="277747">
              <a:spcBef>
                <a:spcPts val="200"/>
              </a:spcBef>
              <a:defRPr sz="1919">
                <a:solidFill>
                  <a:srgbClr val="C00000"/>
                </a:solidFill>
              </a:defRPr>
            </a:pPr>
            <a:r>
              <a:rPr u="sng" dirty="0">
                <a:solidFill>
                  <a:srgbClr val="0563C1"/>
                </a:solidFill>
                <a:uFill>
                  <a:solidFill>
                    <a:srgbClr val="0563C1"/>
                  </a:solidFill>
                </a:uFill>
                <a:hlinkClick r:id="rId8"/>
              </a:rPr>
              <a:t>Social Science in Humanitarian Action Platform: Key Considerations for online information, mis- and disinformation in context of COVID-19</a:t>
            </a:r>
          </a:p>
          <a:p>
            <a:pPr defTabSz="277747">
              <a:spcBef>
                <a:spcPts val="200"/>
              </a:spcBef>
              <a:defRPr sz="1919"/>
            </a:pPr>
            <a:r>
              <a:rPr dirty="0"/>
              <a:t>Tools for community engagement, browse: </a:t>
            </a:r>
            <a:r>
              <a:rPr u="sng" dirty="0">
                <a:solidFill>
                  <a:srgbClr val="0563C1"/>
                </a:solidFill>
                <a:uFill>
                  <a:solidFill>
                    <a:srgbClr val="0563C1"/>
                  </a:solidFill>
                </a:uFill>
                <a:hlinkClick r:id="rId9"/>
              </a:rPr>
              <a:t>https://coronawestafrica.info/</a:t>
            </a:r>
          </a:p>
          <a:p>
            <a:pPr defTabSz="277747">
              <a:spcBef>
                <a:spcPts val="200"/>
              </a:spcBef>
              <a:defRPr sz="1919"/>
            </a:pPr>
            <a:r>
              <a:rPr dirty="0"/>
              <a:t>COVID-19 Protect yourselves and others, resources from WHO Eastern Mediterranean Region </a:t>
            </a:r>
          </a:p>
          <a:p>
            <a:pPr defTabSz="277747">
              <a:spcBef>
                <a:spcPts val="200"/>
              </a:spcBef>
              <a:defRPr sz="1919" u="sng"/>
            </a:pPr>
            <a:r>
              <a:rPr dirty="0">
                <a:solidFill>
                  <a:srgbClr val="0563C1"/>
                </a:solidFill>
                <a:uFill>
                  <a:solidFill>
                    <a:srgbClr val="0563C1"/>
                  </a:solidFill>
                </a:uFill>
                <a:hlinkClick r:id="rId10"/>
              </a:rPr>
              <a:t>http://www.emro.who.int/health-topics/corona-virus/protect-yourself-and-others.html</a:t>
            </a:r>
            <a:r>
              <a:rPr u="none" dirty="0"/>
              <a:t> </a:t>
            </a:r>
          </a:p>
          <a:p>
            <a:pPr defTabSz="277747">
              <a:spcBef>
                <a:spcPts val="200"/>
              </a:spcBef>
              <a:defRPr sz="1919">
                <a:solidFill>
                  <a:srgbClr val="808080"/>
                </a:solidFill>
              </a:defRPr>
            </a:pPr>
            <a:endParaRPr u="none" dirty="0"/>
          </a:p>
        </p:txBody>
      </p:sp>
    </p:spTree>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3" name="Google Shape;308;p8"/>
          <p:cNvSpPr txBox="1">
            <a:spLocks noGrp="1"/>
          </p:cNvSpPr>
          <p:nvPr>
            <p:ph type="body" idx="1"/>
          </p:nvPr>
        </p:nvSpPr>
        <p:spPr>
          <a:xfrm>
            <a:off x="4273551" y="1412776"/>
            <a:ext cx="7529515" cy="4976915"/>
          </a:xfrm>
          <a:prstGeom prst="rect">
            <a:avLst/>
          </a:prstGeom>
        </p:spPr>
        <p:txBody>
          <a:bodyPr lIns="0" tIns="0" rIns="0" bIns="0" anchor="t"/>
          <a:lstStyle/>
          <a:p>
            <a:r>
              <a:rPr dirty="0"/>
              <a:t>This learning resource is part of the Rapid Response Team Advanced Training </a:t>
            </a:r>
            <a:r>
              <a:rPr lang="en-GB" dirty="0"/>
              <a:t>Package</a:t>
            </a:r>
            <a:r>
              <a:rPr dirty="0"/>
              <a:t> (RRT ATP) especially geared to RRT members.</a:t>
            </a:r>
          </a:p>
          <a:p>
            <a:endParaRPr dirty="0"/>
          </a:p>
          <a:p>
            <a:r>
              <a:rPr dirty="0"/>
              <a:t>Based on an all-hazard approach, the programme aims to provide RRT members with the advanced knowledge, skills, attitudes (KSA) and tools needed to early detect and effectively respond to  a public health event. </a:t>
            </a:r>
          </a:p>
          <a:p>
            <a:endParaRPr dirty="0"/>
          </a:p>
          <a:p>
            <a:r>
              <a:rPr dirty="0"/>
              <a:t>The RRT ATP is a component of the Rapid Response Teams Training</a:t>
            </a:r>
            <a:r>
              <a:rPr lang="fr-FR" dirty="0"/>
              <a:t> Programme.</a:t>
            </a:r>
            <a:endParaRPr dirty="0"/>
          </a:p>
        </p:txBody>
      </p:sp>
      <p:sp>
        <p:nvSpPr>
          <p:cNvPr id="4" name="Google Shape;307;p8">
            <a:extLst>
              <a:ext uri="{FF2B5EF4-FFF2-40B4-BE49-F238E27FC236}">
                <a16:creationId xmlns:a16="http://schemas.microsoft.com/office/drawing/2014/main" id="{025DF44B-0717-CEA4-5B1A-7B742C79C3BC}"/>
              </a:ext>
            </a:extLst>
          </p:cNvPr>
          <p:cNvSpPr txBox="1">
            <a:spLocks noGrp="1"/>
          </p:cNvSpPr>
          <p:nvPr>
            <p:ph type="title"/>
          </p:nvPr>
        </p:nvSpPr>
        <p:spPr>
          <a:xfrm>
            <a:off x="388936" y="630315"/>
            <a:ext cx="3264195" cy="839972"/>
          </a:xfrm>
          <a:prstGeom prst="rect">
            <a:avLst/>
          </a:prstGeom>
        </p:spPr>
        <p:txBody>
          <a:bodyPr lIns="0" tIns="0" rIns="0" bIns="0" anchor="b"/>
          <a:lstStyle/>
          <a:p>
            <a:r>
              <a:rPr b="1" dirty="0"/>
              <a:t>Introduction</a:t>
            </a:r>
          </a:p>
        </p:txBody>
      </p:sp>
    </p:spTree>
    <p:extLst>
      <p:ext uri="{BB962C8B-B14F-4D97-AF65-F5344CB8AC3E}">
        <p14:creationId xmlns:p14="http://schemas.microsoft.com/office/powerpoint/2010/main" val="3560931583"/>
      </p:ext>
    </p:extLst>
  </p:cSld>
  <p:clrMapOvr>
    <a:masterClrMapping/>
  </p:clrMapOvr>
  <p:transition spd="med"/>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6" name="Text Placeholder 4"/>
          <p:cNvSpPr txBox="1">
            <a:spLocks noGrp="1"/>
          </p:cNvSpPr>
          <p:nvPr>
            <p:ph type="body" sz="half" idx="1"/>
          </p:nvPr>
        </p:nvSpPr>
        <p:spPr>
          <a:xfrm>
            <a:off x="587204" y="1971020"/>
            <a:ext cx="11347453" cy="1870076"/>
          </a:xfrm>
          <a:prstGeom prst="rect">
            <a:avLst/>
          </a:prstGeom>
        </p:spPr>
        <p:txBody>
          <a:bodyPr/>
          <a:lstStyle>
            <a:lvl1pPr>
              <a:defRPr sz="3200"/>
            </a:lvl1pPr>
          </a:lstStyle>
          <a:p>
            <a:r>
              <a:rPr b="1" dirty="0"/>
              <a:t>4. Additional learning resources</a:t>
            </a:r>
          </a:p>
        </p:txBody>
      </p:sp>
    </p:spTree>
  </p:cSld>
  <p:clrMapOvr>
    <a:masterClrMapping/>
  </p:clrMapOvr>
  <p:transition spd="med"/>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9" name="Content Placeholder 2"/>
          <p:cNvSpPr txBox="1">
            <a:spLocks noGrp="1"/>
          </p:cNvSpPr>
          <p:nvPr>
            <p:ph type="body" idx="1"/>
          </p:nvPr>
        </p:nvSpPr>
        <p:spPr>
          <a:prstGeom prst="rect">
            <a:avLst/>
          </a:prstGeom>
        </p:spPr>
        <p:txBody>
          <a:bodyPr/>
          <a:lstStyle/>
          <a:p>
            <a:pPr>
              <a:defRPr sz="1800"/>
            </a:pPr>
            <a:r>
              <a:rPr u="sng" dirty="0" err="1">
                <a:solidFill>
                  <a:srgbClr val="0563C1"/>
                </a:solidFill>
                <a:uFill>
                  <a:solidFill>
                    <a:srgbClr val="0563C1"/>
                  </a:solidFill>
                </a:uFill>
                <a:hlinkClick r:id="rId2"/>
              </a:rPr>
              <a:t>SocialNet</a:t>
            </a:r>
            <a:r>
              <a:rPr u="sng" dirty="0">
                <a:solidFill>
                  <a:srgbClr val="0563C1"/>
                </a:solidFill>
                <a:uFill>
                  <a:solidFill>
                    <a:srgbClr val="0563C1"/>
                  </a:solidFill>
                </a:uFill>
                <a:hlinkClick r:id="rId2"/>
              </a:rPr>
              <a:t>: Empowering communities before, during, and after an infectious disease outbreak </a:t>
            </a:r>
            <a:r>
              <a:rPr u="sng" dirty="0" err="1">
                <a:solidFill>
                  <a:srgbClr val="0563C1"/>
                </a:solidFill>
                <a:uFill>
                  <a:solidFill>
                    <a:srgbClr val="0563C1"/>
                  </a:solidFill>
                </a:uFill>
                <a:hlinkClick r:id="rId2"/>
              </a:rPr>
              <a:t>OpenWHO</a:t>
            </a:r>
            <a:endParaRPr u="sng" dirty="0">
              <a:solidFill>
                <a:srgbClr val="0563C1"/>
              </a:solidFill>
              <a:uFill>
                <a:solidFill>
                  <a:srgbClr val="0563C1"/>
                </a:solidFill>
              </a:uFill>
              <a:hlinkClick r:id="rId2"/>
            </a:endParaRPr>
          </a:p>
          <a:p>
            <a:pPr>
              <a:defRPr sz="1800"/>
            </a:pPr>
            <a:endParaRPr u="sng" dirty="0">
              <a:solidFill>
                <a:srgbClr val="0563C1"/>
              </a:solidFill>
              <a:uFill>
                <a:solidFill>
                  <a:srgbClr val="0563C1"/>
                </a:solidFill>
              </a:uFill>
              <a:hlinkClick r:id="rId2"/>
            </a:endParaRPr>
          </a:p>
          <a:p>
            <a:pPr marL="308609" indent="-308609">
              <a:defRPr sz="1800"/>
            </a:pPr>
            <a:r>
              <a:rPr dirty="0"/>
              <a:t>Risk communication essentials, WHO.</a:t>
            </a:r>
          </a:p>
          <a:p>
            <a:pPr>
              <a:defRPr sz="1800"/>
            </a:pPr>
            <a:r>
              <a:rPr u="sng" dirty="0">
                <a:solidFill>
                  <a:srgbClr val="0563C1"/>
                </a:solidFill>
                <a:uFill>
                  <a:solidFill>
                    <a:srgbClr val="0563C1"/>
                  </a:solidFill>
                </a:uFill>
                <a:hlinkClick r:id="rId3"/>
              </a:rPr>
              <a:t>https://openwho.org/courses/risk-communication</a:t>
            </a:r>
            <a:r>
              <a:rPr dirty="0"/>
              <a:t>  </a:t>
            </a:r>
          </a:p>
          <a:p>
            <a:pPr>
              <a:defRPr sz="1800"/>
            </a:pPr>
            <a:endParaRPr dirty="0"/>
          </a:p>
          <a:p>
            <a:pPr>
              <a:defRPr sz="1800"/>
            </a:pPr>
            <a:r>
              <a:rPr dirty="0"/>
              <a:t>Communication Essentials for Member States</a:t>
            </a:r>
          </a:p>
          <a:p>
            <a:pPr>
              <a:defRPr sz="1800"/>
            </a:pPr>
            <a:r>
              <a:rPr u="sng" dirty="0">
                <a:solidFill>
                  <a:srgbClr val="0563C1"/>
                </a:solidFill>
                <a:uFill>
                  <a:solidFill>
                    <a:srgbClr val="0563C1"/>
                  </a:solidFill>
                </a:uFill>
                <a:hlinkClick r:id="rId4"/>
              </a:rPr>
              <a:t>https://openwho.org/courses/publichealthcom</a:t>
            </a:r>
            <a:r>
              <a:rPr dirty="0"/>
              <a:t> </a:t>
            </a:r>
          </a:p>
          <a:p>
            <a:pPr>
              <a:defRPr sz="1800"/>
            </a:pPr>
            <a:endParaRPr dirty="0"/>
          </a:p>
          <a:p>
            <a:pPr>
              <a:defRPr sz="1800"/>
            </a:pPr>
            <a:r>
              <a:rPr dirty="0"/>
              <a:t>COVID-19 infodemic management: risk communication and community engagement challenges</a:t>
            </a:r>
          </a:p>
          <a:p>
            <a:pPr>
              <a:defRPr sz="1800"/>
            </a:pPr>
            <a:r>
              <a:rPr u="sng" dirty="0">
                <a:solidFill>
                  <a:srgbClr val="0563C1"/>
                </a:solidFill>
                <a:uFill>
                  <a:solidFill>
                    <a:srgbClr val="0563C1"/>
                  </a:solidFill>
                </a:uFill>
                <a:hlinkClick r:id="rId5"/>
              </a:rPr>
              <a:t>https://openwho.org/courses/RCCE-COVID-19</a:t>
            </a:r>
            <a:r>
              <a:rPr dirty="0"/>
              <a:t> </a:t>
            </a:r>
          </a:p>
          <a:p>
            <a:pPr>
              <a:defRPr sz="1800"/>
            </a:pPr>
            <a:endParaRPr dirty="0"/>
          </a:p>
          <a:p>
            <a:pPr>
              <a:defRPr sz="1800"/>
            </a:pPr>
            <a:r>
              <a:rPr dirty="0"/>
              <a:t>Infodemic management 101, WHO.</a:t>
            </a:r>
          </a:p>
          <a:p>
            <a:pPr>
              <a:defRPr sz="1800"/>
            </a:pPr>
            <a:r>
              <a:rPr u="sng" dirty="0">
                <a:solidFill>
                  <a:srgbClr val="0563C1"/>
                </a:solidFill>
                <a:uFill>
                  <a:solidFill>
                    <a:srgbClr val="0563C1"/>
                  </a:solidFill>
                </a:uFill>
                <a:hlinkClick r:id="rId6"/>
              </a:rPr>
              <a:t>https://openwho.org/courses/infodemic-management-101</a:t>
            </a:r>
            <a:r>
              <a:rPr dirty="0"/>
              <a:t> </a:t>
            </a:r>
          </a:p>
          <a:p>
            <a:pPr>
              <a:defRPr sz="2000">
                <a:solidFill>
                  <a:srgbClr val="7F7F7F"/>
                </a:solidFill>
              </a:defRPr>
            </a:pPr>
            <a:endParaRPr dirty="0"/>
          </a:p>
        </p:txBody>
      </p:sp>
    </p:spTree>
  </p:cSld>
  <p:clrMapOvr>
    <a:masterClrMapping/>
  </p:clrMapOvr>
  <p:transition spd="med"/>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spd="med"/>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9" name="Content Placeholder 2"/>
          <p:cNvSpPr txBox="1">
            <a:spLocks noGrp="1"/>
          </p:cNvSpPr>
          <p:nvPr>
            <p:ph type="body" idx="1"/>
          </p:nvPr>
        </p:nvSpPr>
        <p:spPr>
          <a:xfrm>
            <a:off x="989481" y="842962"/>
            <a:ext cx="10045166" cy="5206965"/>
          </a:xfrm>
          <a:prstGeom prst="rect">
            <a:avLst/>
          </a:prstGeom>
        </p:spPr>
        <p:txBody>
          <a:bodyPr lIns="0" tIns="0" rIns="0" bIns="0"/>
          <a:lstStyle/>
          <a:p>
            <a:pPr algn="just" defTabSz="271962">
              <a:spcBef>
                <a:spcPts val="200"/>
              </a:spcBef>
              <a:buClr>
                <a:schemeClr val="accent3"/>
              </a:buClr>
              <a:buFont typeface="Arial"/>
              <a:defRPr sz="1879"/>
            </a:pPr>
            <a:r>
              <a:t>WHO Health Security Learning Platform - Training Materials</a:t>
            </a:r>
          </a:p>
          <a:p>
            <a:pPr algn="just" defTabSz="271962">
              <a:spcBef>
                <a:spcPts val="200"/>
              </a:spcBef>
              <a:buClr>
                <a:schemeClr val="accent3"/>
              </a:buClr>
              <a:buFont typeface="Arial"/>
              <a:defRPr sz="1879"/>
            </a:pPr>
            <a:r>
              <a:t>These WHO Training Materials are © World Health Organization (WHO) 2022. All rights reserved.</a:t>
            </a:r>
          </a:p>
          <a:p>
            <a:pPr algn="just" defTabSz="271962">
              <a:spcBef>
                <a:spcPts val="200"/>
              </a:spcBef>
              <a:buClr>
                <a:schemeClr val="accent3"/>
              </a:buClr>
              <a:buFont typeface="Arial"/>
              <a:defRPr sz="1879"/>
            </a:pPr>
            <a:r>
              <a:t>Your use of these materials is subject to the “</a:t>
            </a:r>
            <a:r>
              <a:rPr u="sng">
                <a:solidFill>
                  <a:srgbClr val="0563C1"/>
                </a:solidFill>
                <a:uFill>
                  <a:solidFill>
                    <a:srgbClr val="0563C1"/>
                  </a:solidFill>
                </a:uFill>
                <a:hlinkClick r:id="rId2"/>
              </a:rPr>
              <a:t>WHO Health Security Learning Platform, Training Materials – Terms of Use</a:t>
            </a:r>
            <a:r>
              <a:t>”, which you accepted when downloading them and which are available on the Health Security Learning Platform at: </a:t>
            </a:r>
            <a:r>
              <a:rPr u="sng">
                <a:solidFill>
                  <a:srgbClr val="0563C1"/>
                </a:solidFill>
                <a:uFill>
                  <a:solidFill>
                    <a:srgbClr val="0563C1"/>
                  </a:solidFill>
                </a:uFill>
                <a:hlinkClick r:id="rId3"/>
              </a:rPr>
              <a:t>https://extranet.who.int/hslp</a:t>
            </a:r>
            <a:r>
              <a:t>  </a:t>
            </a:r>
          </a:p>
          <a:p>
            <a:pPr algn="just" defTabSz="271962">
              <a:spcBef>
                <a:spcPts val="200"/>
              </a:spcBef>
              <a:buClr>
                <a:schemeClr val="accent3"/>
              </a:buClr>
              <a:buFont typeface="Arial"/>
              <a:defRPr sz="1879"/>
            </a:pPr>
            <a:endParaRPr/>
          </a:p>
          <a:p>
            <a:pPr algn="just" defTabSz="271962">
              <a:spcBef>
                <a:spcPts val="200"/>
              </a:spcBef>
              <a:buClr>
                <a:schemeClr val="accent3"/>
              </a:buClr>
              <a:buFont typeface="Arial"/>
              <a:defRPr sz="1879"/>
            </a:pPr>
            <a:r>
              <a:t>Should you adapt, modify, translate, or in any other way revise the contents of these materials, you shall not imply that WHO is any way affiliated with such modifications and shall not use the WHO name or emblem in such modified materials. </a:t>
            </a:r>
          </a:p>
          <a:p>
            <a:pPr algn="just" defTabSz="271962">
              <a:spcBef>
                <a:spcPts val="200"/>
              </a:spcBef>
              <a:buClr>
                <a:schemeClr val="accent3"/>
              </a:buClr>
              <a:buFont typeface="Arial"/>
              <a:defRPr sz="1879"/>
            </a:pPr>
            <a:endParaRPr/>
          </a:p>
          <a:p>
            <a:pPr algn="just" defTabSz="271962">
              <a:spcBef>
                <a:spcPts val="200"/>
              </a:spcBef>
              <a:buClr>
                <a:schemeClr val="accent3"/>
              </a:buClr>
              <a:buFont typeface="Arial"/>
              <a:defRPr sz="1879"/>
            </a:pPr>
            <a:r>
              <a:t>Should you adapt, modify, translate, or in any other way revise the contents of these materials, you shall acknowledge the source of the material providing the following attribution: “These training materials are a modified version of the Rapid Response Teams Advanced Training Package (available at: https://extranet.who.int/hslp/), which is © the World Health Organization (WHO), 2022, and used with permission from WHO. WHO disclaims any responsibility for any modifications to, or revisions of, the WHO copyrighted materials.”  </a:t>
            </a:r>
          </a:p>
          <a:p>
            <a:pPr algn="just" defTabSz="271962">
              <a:spcBef>
                <a:spcPts val="200"/>
              </a:spcBef>
              <a:buClr>
                <a:schemeClr val="accent3"/>
              </a:buClr>
              <a:buFont typeface="Arial"/>
              <a:defRPr sz="1879"/>
            </a:pPr>
            <a:r>
              <a:t>Further, please inform WHO of any modifications of these materials that you use publicly, for record-keeping purposes and continued development, by emailing </a:t>
            </a:r>
            <a:r>
              <a:rPr u="sng">
                <a:solidFill>
                  <a:srgbClr val="0563C1"/>
                </a:solidFill>
                <a:uFill>
                  <a:solidFill>
                    <a:srgbClr val="0563C1"/>
                  </a:solidFill>
                </a:uFill>
                <a:hlinkClick r:id="rId4"/>
              </a:rPr>
              <a:t>ihrhrt@who.int</a:t>
            </a:r>
          </a:p>
        </p:txBody>
      </p:sp>
    </p:spTree>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9" name="Google Shape;308;p8"/>
          <p:cNvSpPr txBox="1">
            <a:spLocks noGrp="1"/>
          </p:cNvSpPr>
          <p:nvPr>
            <p:ph type="body" idx="1"/>
          </p:nvPr>
        </p:nvSpPr>
        <p:spPr>
          <a:xfrm>
            <a:off x="4273551" y="1172817"/>
            <a:ext cx="7444684" cy="4659812"/>
          </a:xfrm>
          <a:prstGeom prst="rect">
            <a:avLst/>
          </a:prstGeom>
        </p:spPr>
        <p:txBody>
          <a:bodyPr lIns="0" tIns="0" rIns="0" bIns="0" anchor="t"/>
          <a:lstStyle/>
          <a:p>
            <a:pPr algn="just">
              <a:defRPr>
                <a:solidFill>
                  <a:srgbClr val="FF0000"/>
                </a:solidFill>
              </a:defRPr>
            </a:pPr>
            <a:endParaRPr dirty="0"/>
          </a:p>
          <a:p>
            <a:pPr algn="just">
              <a:defRPr>
                <a:solidFill>
                  <a:srgbClr val="FF0000"/>
                </a:solidFill>
              </a:defRPr>
            </a:pPr>
            <a:r>
              <a:rPr dirty="0"/>
              <a:t>Make sure you review the content of the presentation and decide whether you need to use the entire content of this presentation or not, based on your context, your target learning needs in this specific content area, and the time available for this presentation. </a:t>
            </a:r>
          </a:p>
          <a:p>
            <a:pPr algn="just">
              <a:defRPr>
                <a:solidFill>
                  <a:srgbClr val="FF0000"/>
                </a:solidFill>
              </a:defRPr>
            </a:pPr>
            <a:r>
              <a:rPr dirty="0"/>
              <a:t>Recommendation: for a 30’ timeslot, do not exceed 15 to 20 slides (30 to 40 slides for a 60’ timeslot). </a:t>
            </a:r>
          </a:p>
          <a:p>
            <a:pPr algn="just">
              <a:defRPr>
                <a:solidFill>
                  <a:srgbClr val="FF0000"/>
                </a:solidFill>
              </a:defRPr>
            </a:pPr>
            <a:endParaRPr dirty="0"/>
          </a:p>
          <a:p>
            <a:pPr algn="just">
              <a:defRPr>
                <a:solidFill>
                  <a:srgbClr val="FF0000"/>
                </a:solidFill>
              </a:defRPr>
            </a:pPr>
            <a:r>
              <a:rPr dirty="0"/>
              <a:t>Within this presentation you may find additional slides with “Notes to facilitators”: these will prompt you to complete and/or customize the content using your country-tailored information.</a:t>
            </a:r>
          </a:p>
        </p:txBody>
      </p:sp>
      <p:sp>
        <p:nvSpPr>
          <p:cNvPr id="4" name="Title 1">
            <a:extLst>
              <a:ext uri="{FF2B5EF4-FFF2-40B4-BE49-F238E27FC236}">
                <a16:creationId xmlns:a16="http://schemas.microsoft.com/office/drawing/2014/main" id="{C34AC035-6CA9-7E70-FB07-0C33484815A0}"/>
              </a:ext>
            </a:extLst>
          </p:cNvPr>
          <p:cNvSpPr txBox="1">
            <a:spLocks noGrp="1"/>
          </p:cNvSpPr>
          <p:nvPr>
            <p:ph type="title"/>
          </p:nvPr>
        </p:nvSpPr>
        <p:spPr>
          <a:xfrm>
            <a:off x="393714" y="452180"/>
            <a:ext cx="3264195" cy="1183995"/>
          </a:xfrm>
          <a:prstGeom prst="rect">
            <a:avLst/>
          </a:prstGeom>
        </p:spPr>
        <p:txBody>
          <a:bodyPr/>
          <a:lstStyle/>
          <a:p>
            <a:r>
              <a:rPr b="1" dirty="0"/>
              <a:t>Notes to facilitators:</a:t>
            </a:r>
          </a:p>
        </p:txBody>
      </p:sp>
    </p:spTree>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5" name="Content Placeholder 2"/>
          <p:cNvSpPr txBox="1">
            <a:spLocks noGrp="1"/>
          </p:cNvSpPr>
          <p:nvPr>
            <p:ph type="body" idx="1"/>
          </p:nvPr>
        </p:nvSpPr>
        <p:spPr>
          <a:xfrm>
            <a:off x="4273551" y="1120381"/>
            <a:ext cx="7529515" cy="4617239"/>
          </a:xfrm>
          <a:prstGeom prst="rect">
            <a:avLst/>
          </a:prstGeom>
        </p:spPr>
        <p:txBody>
          <a:bodyPr/>
          <a:lstStyle/>
          <a:p>
            <a:pPr>
              <a:spcBef>
                <a:spcPts val="1200"/>
              </a:spcBef>
            </a:pPr>
            <a:r>
              <a:rPr b="1" dirty="0">
                <a:solidFill>
                  <a:schemeClr val="tx1"/>
                </a:solidFill>
              </a:rPr>
              <a:t>At the end of this session, you should be able to:</a:t>
            </a:r>
            <a:endParaRPr lang="hu-HU" b="1" dirty="0">
              <a:solidFill>
                <a:schemeClr val="tx1"/>
              </a:solidFill>
            </a:endParaRPr>
          </a:p>
          <a:p>
            <a:pPr>
              <a:spcBef>
                <a:spcPts val="1200"/>
              </a:spcBef>
            </a:pPr>
            <a:endParaRPr sz="2800" b="1" dirty="0">
              <a:solidFill>
                <a:srgbClr val="C00000"/>
              </a:solidFill>
            </a:endParaRPr>
          </a:p>
          <a:p>
            <a:pPr marL="254000" indent="-254000">
              <a:buClr>
                <a:srgbClr val="65A000"/>
              </a:buClr>
              <a:buSzPct val="100000"/>
              <a:buChar char="•"/>
            </a:pPr>
            <a:r>
              <a:rPr dirty="0"/>
              <a:t>Identify strategies for effective community engagement in the context of COVID-19 pandemic</a:t>
            </a:r>
          </a:p>
          <a:p>
            <a:pPr marL="254000" indent="-254000">
              <a:buClr>
                <a:srgbClr val="65A000"/>
              </a:buClr>
              <a:buSzPct val="100000"/>
              <a:buChar char="•"/>
            </a:pPr>
            <a:r>
              <a:rPr dirty="0"/>
              <a:t>Use appropriate approaches for effective community engagement in the context of COVID-19</a:t>
            </a:r>
          </a:p>
          <a:p>
            <a:pPr marL="254000" indent="-254000">
              <a:buClr>
                <a:srgbClr val="65A000"/>
              </a:buClr>
              <a:buSzPct val="100000"/>
              <a:buChar char="•"/>
            </a:pPr>
            <a:r>
              <a:rPr dirty="0"/>
              <a:t>Determine appropriate tools to communicate risk in the context of COVID-19</a:t>
            </a:r>
          </a:p>
          <a:p>
            <a:pPr marL="254000" indent="-254000">
              <a:buClr>
                <a:srgbClr val="65A000"/>
              </a:buClr>
              <a:buSzPct val="100000"/>
              <a:buChar char="•"/>
            </a:pPr>
            <a:r>
              <a:rPr dirty="0"/>
              <a:t>List down key messages for a risk communication campaign in the context of COVID-19</a:t>
            </a:r>
          </a:p>
        </p:txBody>
      </p:sp>
      <p:sp>
        <p:nvSpPr>
          <p:cNvPr id="4" name="Google Shape;307;p8">
            <a:extLst>
              <a:ext uri="{FF2B5EF4-FFF2-40B4-BE49-F238E27FC236}">
                <a16:creationId xmlns:a16="http://schemas.microsoft.com/office/drawing/2014/main" id="{AC76EE5B-349D-B8E8-4621-F9C94E15F364}"/>
              </a:ext>
            </a:extLst>
          </p:cNvPr>
          <p:cNvSpPr txBox="1">
            <a:spLocks noGrp="1"/>
          </p:cNvSpPr>
          <p:nvPr>
            <p:ph type="title"/>
          </p:nvPr>
        </p:nvSpPr>
        <p:spPr>
          <a:xfrm>
            <a:off x="388936" y="630315"/>
            <a:ext cx="3264195" cy="839972"/>
          </a:xfrm>
          <a:prstGeom prst="rect">
            <a:avLst/>
          </a:prstGeom>
        </p:spPr>
        <p:txBody>
          <a:bodyPr lIns="0" tIns="0" rIns="0" bIns="0" anchor="b">
            <a:noAutofit/>
          </a:bodyPr>
          <a:lstStyle/>
          <a:p>
            <a:r>
              <a:rPr lang="hu-HU" b="1" dirty="0"/>
              <a:t>Learning objectives</a:t>
            </a:r>
          </a:p>
        </p:txBody>
      </p:sp>
    </p:spTree>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9" name="Content Placeholder 2"/>
          <p:cNvSpPr txBox="1">
            <a:spLocks noGrp="1"/>
          </p:cNvSpPr>
          <p:nvPr>
            <p:ph type="body" idx="1"/>
          </p:nvPr>
        </p:nvSpPr>
        <p:spPr>
          <a:xfrm>
            <a:off x="4273551" y="2275058"/>
            <a:ext cx="7529515" cy="2307885"/>
          </a:xfrm>
          <a:prstGeom prst="rect">
            <a:avLst/>
          </a:prstGeom>
        </p:spPr>
        <p:txBody>
          <a:bodyPr/>
          <a:lstStyle/>
          <a:p>
            <a:pPr marL="514350" indent="-514350">
              <a:spcBef>
                <a:spcPts val="1200"/>
              </a:spcBef>
              <a:buClr>
                <a:schemeClr val="accent3"/>
              </a:buClr>
              <a:buSzPct val="100000"/>
              <a:buAutoNum type="arabicPeriod"/>
            </a:pPr>
            <a:r>
              <a:rPr dirty="0"/>
              <a:t>Case-scenario</a:t>
            </a:r>
          </a:p>
          <a:p>
            <a:pPr marL="514350" indent="-514350">
              <a:spcBef>
                <a:spcPts val="1200"/>
              </a:spcBef>
              <a:buClr>
                <a:schemeClr val="accent3"/>
              </a:buClr>
              <a:buSzPct val="100000"/>
              <a:buAutoNum type="arabicPeriod"/>
            </a:pPr>
            <a:r>
              <a:rPr dirty="0"/>
              <a:t>Key messages</a:t>
            </a:r>
          </a:p>
          <a:p>
            <a:pPr marL="514350" indent="-514350">
              <a:spcBef>
                <a:spcPts val="1200"/>
              </a:spcBef>
              <a:buClr>
                <a:schemeClr val="accent3"/>
              </a:buClr>
              <a:buSzPct val="100000"/>
              <a:buAutoNum type="arabicPeriod"/>
            </a:pPr>
            <a:r>
              <a:rPr dirty="0"/>
              <a:t>References and guidelines</a:t>
            </a:r>
          </a:p>
          <a:p>
            <a:pPr marL="514350" indent="-514350">
              <a:spcBef>
                <a:spcPts val="1200"/>
              </a:spcBef>
              <a:buClr>
                <a:schemeClr val="accent3"/>
              </a:buClr>
              <a:buSzPct val="100000"/>
              <a:buAutoNum type="arabicPeriod"/>
            </a:pPr>
            <a:r>
              <a:rPr dirty="0"/>
              <a:t>Additional learning resources</a:t>
            </a:r>
          </a:p>
        </p:txBody>
      </p:sp>
      <p:sp>
        <p:nvSpPr>
          <p:cNvPr id="4" name="Google Shape;307;p8">
            <a:extLst>
              <a:ext uri="{FF2B5EF4-FFF2-40B4-BE49-F238E27FC236}">
                <a16:creationId xmlns:a16="http://schemas.microsoft.com/office/drawing/2014/main" id="{CDDCB738-B944-6C3C-3C17-15E771407492}"/>
              </a:ext>
            </a:extLst>
          </p:cNvPr>
          <p:cNvSpPr txBox="1">
            <a:spLocks noGrp="1"/>
          </p:cNvSpPr>
          <p:nvPr>
            <p:ph type="title"/>
          </p:nvPr>
        </p:nvSpPr>
        <p:spPr>
          <a:xfrm>
            <a:off x="388936" y="630315"/>
            <a:ext cx="3264195" cy="839972"/>
          </a:xfrm>
          <a:prstGeom prst="rect">
            <a:avLst/>
          </a:prstGeom>
        </p:spPr>
        <p:txBody>
          <a:bodyPr lIns="0" tIns="0" rIns="0" bIns="0" anchor="b"/>
          <a:lstStyle/>
          <a:p>
            <a:r>
              <a:rPr lang="hu-HU" b="1" dirty="0"/>
              <a:t>Outline</a:t>
            </a:r>
            <a:endParaRPr b="1" dirty="0"/>
          </a:p>
        </p:txBody>
      </p:sp>
    </p:spTree>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2" name="Text Placeholder 4"/>
          <p:cNvSpPr txBox="1">
            <a:spLocks noGrp="1"/>
          </p:cNvSpPr>
          <p:nvPr>
            <p:ph type="body" sz="half" idx="1"/>
          </p:nvPr>
        </p:nvSpPr>
        <p:spPr>
          <a:xfrm>
            <a:off x="422274" y="2032985"/>
            <a:ext cx="11347453" cy="1788231"/>
          </a:xfrm>
          <a:prstGeom prst="rect">
            <a:avLst/>
          </a:prstGeom>
        </p:spPr>
        <p:txBody>
          <a:bodyPr/>
          <a:lstStyle>
            <a:lvl1pPr>
              <a:defRPr sz="3200"/>
            </a:lvl1pPr>
          </a:lstStyle>
          <a:p>
            <a:r>
              <a:rPr b="1" dirty="0"/>
              <a:t>1. Case-scenario</a:t>
            </a:r>
          </a:p>
        </p:txBody>
      </p:sp>
    </p:spTree>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5" name="Content Placeholder 2"/>
          <p:cNvSpPr txBox="1">
            <a:spLocks noGrp="1"/>
          </p:cNvSpPr>
          <p:nvPr>
            <p:ph type="body" sz="half" idx="1"/>
          </p:nvPr>
        </p:nvSpPr>
        <p:spPr>
          <a:xfrm>
            <a:off x="1620077" y="1634328"/>
            <a:ext cx="5724942" cy="3589345"/>
          </a:xfrm>
          <a:prstGeom prst="rect">
            <a:avLst/>
          </a:prstGeom>
        </p:spPr>
        <p:txBody>
          <a:bodyPr/>
          <a:lstStyle/>
          <a:p>
            <a:r>
              <a:rPr dirty="0"/>
              <a:t>An 14-years old male student has been tested positive to COVID-19 on 5</a:t>
            </a:r>
            <a:r>
              <a:rPr baseline="30000" dirty="0"/>
              <a:t>th  </a:t>
            </a:r>
            <a:r>
              <a:rPr dirty="0"/>
              <a:t>of July. During the 5 past days, he has been presenting symptoms such like light cough, sore throat and light fatigue. </a:t>
            </a:r>
            <a:endParaRPr lang="hu-HU" dirty="0"/>
          </a:p>
          <a:p>
            <a:r>
              <a:rPr dirty="0"/>
              <a:t>During this period, he has been going to school, by the bus transportation. There are about 1200 students and 300 teachers in his school. His mother took him to the Prince Hospital where he was tested positive. </a:t>
            </a:r>
          </a:p>
        </p:txBody>
      </p:sp>
      <p:pic>
        <p:nvPicPr>
          <p:cNvPr id="306" name="Picture 2" descr="Picture 2"/>
          <p:cNvPicPr>
            <a:picLocks noChangeAspect="1"/>
          </p:cNvPicPr>
          <p:nvPr/>
        </p:nvPicPr>
        <p:blipFill>
          <a:blip r:embed="rId2"/>
          <a:srcRect b="8439"/>
          <a:stretch>
            <a:fillRect/>
          </a:stretch>
        </p:blipFill>
        <p:spPr>
          <a:xfrm>
            <a:off x="7345019" y="2068392"/>
            <a:ext cx="3594041" cy="2424063"/>
          </a:xfrm>
          <a:prstGeom prst="rect">
            <a:avLst/>
          </a:prstGeom>
          <a:ln w="12700">
            <a:miter lim="400000"/>
          </a:ln>
        </p:spPr>
      </p:pic>
      <p:sp>
        <p:nvSpPr>
          <p:cNvPr id="2" name="Title 1">
            <a:extLst>
              <a:ext uri="{FF2B5EF4-FFF2-40B4-BE49-F238E27FC236}">
                <a16:creationId xmlns:a16="http://schemas.microsoft.com/office/drawing/2014/main" id="{6E0624E9-9AD9-4ECD-16D8-BD6C5AE860B0}"/>
              </a:ext>
            </a:extLst>
          </p:cNvPr>
          <p:cNvSpPr txBox="1">
            <a:spLocks noGrp="1"/>
          </p:cNvSpPr>
          <p:nvPr>
            <p:ph type="title"/>
          </p:nvPr>
        </p:nvSpPr>
        <p:spPr>
          <a:xfrm>
            <a:off x="138856" y="92028"/>
            <a:ext cx="8940881" cy="646113"/>
          </a:xfrm>
          <a:prstGeom prst="rect">
            <a:avLst/>
          </a:prstGeom>
        </p:spPr>
        <p:txBody>
          <a:bodyPr/>
          <a:lstStyle/>
          <a:p>
            <a:r>
              <a:rPr lang="hu-HU" b="1" dirty="0"/>
              <a:t>Case-scenario - Step 1</a:t>
            </a:r>
          </a:p>
        </p:txBody>
      </p:sp>
    </p:spTree>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1" name="Espace réservé du contenu 2"/>
          <p:cNvSpPr txBox="1">
            <a:spLocks noGrp="1"/>
          </p:cNvSpPr>
          <p:nvPr>
            <p:ph type="body" idx="1"/>
          </p:nvPr>
        </p:nvSpPr>
        <p:spPr>
          <a:xfrm>
            <a:off x="4273551" y="1395807"/>
            <a:ext cx="7529515" cy="4066386"/>
          </a:xfrm>
          <a:prstGeom prst="rect">
            <a:avLst/>
          </a:prstGeom>
        </p:spPr>
        <p:txBody>
          <a:bodyPr/>
          <a:lstStyle/>
          <a:p>
            <a:pPr>
              <a:spcBef>
                <a:spcPts val="0"/>
              </a:spcBef>
            </a:pPr>
            <a:r>
              <a:rPr dirty="0">
                <a:solidFill>
                  <a:srgbClr val="65A000"/>
                </a:solidFill>
              </a:rPr>
              <a:t>Q1. </a:t>
            </a:r>
            <a:r>
              <a:rPr dirty="0"/>
              <a:t>What are the 3 major strategies that you have to put in place at this stage?</a:t>
            </a:r>
          </a:p>
          <a:p>
            <a:pPr>
              <a:spcBef>
                <a:spcPts val="0"/>
              </a:spcBef>
            </a:pPr>
            <a:endParaRPr dirty="0"/>
          </a:p>
          <a:p>
            <a:pPr>
              <a:spcBef>
                <a:spcPts val="0"/>
              </a:spcBef>
            </a:pPr>
            <a:r>
              <a:rPr dirty="0">
                <a:solidFill>
                  <a:srgbClr val="65A000"/>
                </a:solidFill>
              </a:rPr>
              <a:t>Q2. </a:t>
            </a:r>
            <a:r>
              <a:rPr dirty="0"/>
              <a:t>Do you think that the school and the transportation  company are the only concerned to implement community engagement?</a:t>
            </a:r>
          </a:p>
          <a:p>
            <a:pPr>
              <a:spcBef>
                <a:spcPts val="0"/>
              </a:spcBef>
            </a:pPr>
            <a:endParaRPr dirty="0"/>
          </a:p>
          <a:p>
            <a:pPr>
              <a:spcBef>
                <a:spcPts val="0"/>
              </a:spcBef>
            </a:pPr>
            <a:r>
              <a:rPr dirty="0">
                <a:solidFill>
                  <a:srgbClr val="65A000"/>
                </a:solidFill>
              </a:rPr>
              <a:t>Q3. </a:t>
            </a:r>
            <a:r>
              <a:rPr dirty="0"/>
              <a:t>Which communication tools should be used to inform students and their teachers about the Coronavirus and the COVID-19?</a:t>
            </a:r>
          </a:p>
          <a:p>
            <a:pPr>
              <a:spcBef>
                <a:spcPts val="0"/>
              </a:spcBef>
            </a:pPr>
            <a:endParaRPr dirty="0"/>
          </a:p>
        </p:txBody>
      </p:sp>
      <p:sp>
        <p:nvSpPr>
          <p:cNvPr id="2" name="Google Shape;307;p8">
            <a:extLst>
              <a:ext uri="{FF2B5EF4-FFF2-40B4-BE49-F238E27FC236}">
                <a16:creationId xmlns:a16="http://schemas.microsoft.com/office/drawing/2014/main" id="{9F99D2FF-075E-7AEC-D8CC-01CF247080C7}"/>
              </a:ext>
            </a:extLst>
          </p:cNvPr>
          <p:cNvSpPr txBox="1">
            <a:spLocks/>
          </p:cNvSpPr>
          <p:nvPr/>
        </p:nvSpPr>
        <p:spPr>
          <a:xfrm>
            <a:off x="388936" y="630315"/>
            <a:ext cx="3264195" cy="83997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b">
            <a:noAutofit/>
          </a:bodyPr>
          <a:lstStyle>
            <a:lvl1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r>
              <a:rPr lang="hu-HU" b="1" dirty="0"/>
              <a:t>Case-scenario - Step 1 questions</a:t>
            </a:r>
          </a:p>
        </p:txBody>
      </p:sp>
    </p:spTree>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5" name="Espace réservé du contenu 2"/>
          <p:cNvSpPr txBox="1">
            <a:spLocks noGrp="1"/>
          </p:cNvSpPr>
          <p:nvPr>
            <p:ph type="body" idx="1"/>
          </p:nvPr>
        </p:nvSpPr>
        <p:spPr>
          <a:xfrm>
            <a:off x="4273551" y="1431318"/>
            <a:ext cx="7529515" cy="3995365"/>
          </a:xfrm>
          <a:prstGeom prst="rect">
            <a:avLst/>
          </a:prstGeom>
        </p:spPr>
        <p:txBody>
          <a:bodyPr/>
          <a:lstStyle/>
          <a:p>
            <a:pPr>
              <a:spcBef>
                <a:spcPts val="0"/>
              </a:spcBef>
            </a:pPr>
            <a:r>
              <a:rPr dirty="0">
                <a:solidFill>
                  <a:srgbClr val="65A000"/>
                </a:solidFill>
              </a:rPr>
              <a:t>Q1. What are the 3 major strategies that you have to put in place at this stage?</a:t>
            </a:r>
          </a:p>
          <a:p>
            <a:pPr>
              <a:spcBef>
                <a:spcPts val="0"/>
              </a:spcBef>
            </a:pPr>
            <a:endParaRPr dirty="0"/>
          </a:p>
          <a:p>
            <a:pPr marL="342900" indent="-342900">
              <a:spcBef>
                <a:spcPts val="0"/>
              </a:spcBef>
              <a:buClr>
                <a:schemeClr val="accent3"/>
              </a:buClr>
              <a:buSzPct val="100000"/>
              <a:buFont typeface="Arial"/>
              <a:buChar char="•"/>
            </a:pPr>
            <a:r>
              <a:rPr dirty="0"/>
              <a:t>Meeting with the school management team</a:t>
            </a:r>
          </a:p>
          <a:p>
            <a:pPr marL="342900" indent="-342900">
              <a:spcBef>
                <a:spcPts val="0"/>
              </a:spcBef>
              <a:buClr>
                <a:schemeClr val="accent3"/>
              </a:buClr>
              <a:buSzPct val="100000"/>
              <a:buFont typeface="Arial"/>
              <a:buChar char="•"/>
            </a:pPr>
            <a:r>
              <a:rPr dirty="0"/>
              <a:t>Meeting with the school transportation company manager</a:t>
            </a:r>
          </a:p>
          <a:p>
            <a:pPr marL="342900" indent="-342900">
              <a:spcBef>
                <a:spcPts val="0"/>
              </a:spcBef>
              <a:buClr>
                <a:schemeClr val="accent3"/>
              </a:buClr>
              <a:buSzPct val="100000"/>
              <a:buFont typeface="Arial"/>
              <a:buChar char="•"/>
            </a:pPr>
            <a:r>
              <a:rPr dirty="0"/>
              <a:t>Launch a RCCE campaign on COVID-19 for the entire city</a:t>
            </a:r>
          </a:p>
          <a:p>
            <a:pPr marL="342900" indent="-342900">
              <a:spcBef>
                <a:spcPts val="0"/>
              </a:spcBef>
              <a:buClr>
                <a:schemeClr val="accent3"/>
              </a:buClr>
              <a:buSzPct val="100000"/>
              <a:buFont typeface="Arial"/>
              <a:buChar char="•"/>
            </a:pPr>
            <a:r>
              <a:rPr dirty="0"/>
              <a:t>Share IEC material for COVID-19 prevention and response in schools</a:t>
            </a:r>
          </a:p>
        </p:txBody>
      </p:sp>
      <p:sp>
        <p:nvSpPr>
          <p:cNvPr id="2" name="Google Shape;307;p8">
            <a:extLst>
              <a:ext uri="{FF2B5EF4-FFF2-40B4-BE49-F238E27FC236}">
                <a16:creationId xmlns:a16="http://schemas.microsoft.com/office/drawing/2014/main" id="{33DAF5B0-7F65-FBCF-7A1F-6B9EB93A2B1B}"/>
              </a:ext>
            </a:extLst>
          </p:cNvPr>
          <p:cNvSpPr txBox="1">
            <a:spLocks/>
          </p:cNvSpPr>
          <p:nvPr/>
        </p:nvSpPr>
        <p:spPr>
          <a:xfrm>
            <a:off x="388936" y="630315"/>
            <a:ext cx="3264195" cy="83997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b">
            <a:noAutofit/>
          </a:bodyPr>
          <a:lstStyle>
            <a:lvl1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r>
              <a:rPr lang="en-US" b="1" dirty="0"/>
              <a:t>Case-scenario - Step 1 answer 1</a:t>
            </a:r>
            <a:endParaRPr lang="hu-HU" b="1" dirty="0"/>
          </a:p>
        </p:txBody>
      </p:sp>
    </p:spTree>
  </p:cSld>
  <p:clrMapOvr>
    <a:masterClrMapping/>
  </p:clrMapOvr>
  <p:transition spd="med"/>
</p:sld>
</file>

<file path=ppt/theme/theme1.xml><?xml version="1.0" encoding="utf-8"?>
<a:theme xmlns:a="http://schemas.openxmlformats.org/drawingml/2006/main" name="RRT_Theme_v3">
  <a:themeElements>
    <a:clrScheme name="RRT_Theme_v3">
      <a:dk1>
        <a:srgbClr val="000000"/>
      </a:dk1>
      <a:lt1>
        <a:srgbClr val="FFFFFF"/>
      </a:lt1>
      <a:dk2>
        <a:srgbClr val="A7A7A7"/>
      </a:dk2>
      <a:lt2>
        <a:srgbClr val="535353"/>
      </a:lt2>
      <a:accent1>
        <a:srgbClr val="021F64"/>
      </a:accent1>
      <a:accent2>
        <a:srgbClr val="A2010B"/>
      </a:accent2>
      <a:accent3>
        <a:srgbClr val="65A000"/>
      </a:accent3>
      <a:accent4>
        <a:srgbClr val="00A0DF"/>
      </a:accent4>
      <a:accent5>
        <a:srgbClr val="5B9BD5"/>
      </a:accent5>
      <a:accent6>
        <a:srgbClr val="70AD47"/>
      </a:accent6>
      <a:hlink>
        <a:srgbClr val="0000FF"/>
      </a:hlink>
      <a:folHlink>
        <a:srgbClr val="FF00FF"/>
      </a:folHlink>
    </a:clrScheme>
    <a:fontScheme name="RRT_Theme_v3">
      <a:majorFont>
        <a:latin typeface="Helvetica"/>
        <a:ea typeface="Helvetica"/>
        <a:cs typeface="Helvetica"/>
      </a:majorFont>
      <a:minorFont>
        <a:latin typeface="Source Sans Pro Regular"/>
        <a:ea typeface="Source Sans Pro Regular"/>
        <a:cs typeface="Source Sans Pro Regular"/>
      </a:minorFont>
    </a:fontScheme>
    <a:fmtScheme name="RRT_Theme_v3">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2700" cap="flat">
          <a:solidFill>
            <a:schemeClr val="accent1"/>
          </a:solidFill>
          <a:prstDash val="solid"/>
          <a:miter lim="800000"/>
        </a:ln>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RRT_Theme_v3">
  <a:themeElements>
    <a:clrScheme name="RRT_Theme_v3">
      <a:dk1>
        <a:srgbClr val="000000"/>
      </a:dk1>
      <a:lt1>
        <a:srgbClr val="FFFFFF"/>
      </a:lt1>
      <a:dk2>
        <a:srgbClr val="A7A7A7"/>
      </a:dk2>
      <a:lt2>
        <a:srgbClr val="535353"/>
      </a:lt2>
      <a:accent1>
        <a:srgbClr val="021F64"/>
      </a:accent1>
      <a:accent2>
        <a:srgbClr val="A2010B"/>
      </a:accent2>
      <a:accent3>
        <a:srgbClr val="65A000"/>
      </a:accent3>
      <a:accent4>
        <a:srgbClr val="00A0DF"/>
      </a:accent4>
      <a:accent5>
        <a:srgbClr val="5B9BD5"/>
      </a:accent5>
      <a:accent6>
        <a:srgbClr val="70AD47"/>
      </a:accent6>
      <a:hlink>
        <a:srgbClr val="0000FF"/>
      </a:hlink>
      <a:folHlink>
        <a:srgbClr val="FF00FF"/>
      </a:folHlink>
    </a:clrScheme>
    <a:fontScheme name="RRT_Theme_v3">
      <a:majorFont>
        <a:latin typeface="Source Sans Pro Regular"/>
        <a:ea typeface="Source Sans Pro Regular"/>
        <a:cs typeface="Source Sans Pro Regular"/>
      </a:majorFont>
      <a:minorFont>
        <a:latin typeface="Helvetica"/>
        <a:ea typeface="Helvetica"/>
        <a:cs typeface="Helvetica"/>
      </a:minorFont>
    </a:fontScheme>
    <a:fmtScheme name="RRT_Theme_v3">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2700" cap="flat">
          <a:solidFill>
            <a:schemeClr val="accent1"/>
          </a:solidFill>
          <a:prstDash val="solid"/>
          <a:miter lim="800000"/>
        </a:ln>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3.xml><?xml version="1.0" encoding="utf-8"?>
<a:theme xmlns:a="http://schemas.openxmlformats.org/drawingml/2006/main" name="RRT_Theme_v3">
  <a:themeElements>
    <a:clrScheme name="RRT_Theme_v3">
      <a:dk1>
        <a:srgbClr val="000000"/>
      </a:dk1>
      <a:lt1>
        <a:srgbClr val="FFFFFF"/>
      </a:lt1>
      <a:dk2>
        <a:srgbClr val="A7A7A7"/>
      </a:dk2>
      <a:lt2>
        <a:srgbClr val="535353"/>
      </a:lt2>
      <a:accent1>
        <a:srgbClr val="021F64"/>
      </a:accent1>
      <a:accent2>
        <a:srgbClr val="A2010B"/>
      </a:accent2>
      <a:accent3>
        <a:srgbClr val="65A000"/>
      </a:accent3>
      <a:accent4>
        <a:srgbClr val="00A0DF"/>
      </a:accent4>
      <a:accent5>
        <a:srgbClr val="5B9BD5"/>
      </a:accent5>
      <a:accent6>
        <a:srgbClr val="70AD47"/>
      </a:accent6>
      <a:hlink>
        <a:srgbClr val="0000FF"/>
      </a:hlink>
      <a:folHlink>
        <a:srgbClr val="FF00FF"/>
      </a:folHlink>
    </a:clrScheme>
    <a:fontScheme name="RRT_Theme_v3">
      <a:majorFont>
        <a:latin typeface="Helvetica"/>
        <a:ea typeface="Helvetica"/>
        <a:cs typeface="Helvetica"/>
      </a:majorFont>
      <a:minorFont>
        <a:latin typeface="Source Sans Pro Regular"/>
        <a:ea typeface="Source Sans Pro Regular"/>
        <a:cs typeface="Source Sans Pro Regular"/>
      </a:minorFont>
    </a:fontScheme>
    <a:fmtScheme name="RRT_Theme_v3">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2700" cap="flat">
          <a:solidFill>
            <a:schemeClr val="accent1"/>
          </a:solidFill>
          <a:prstDash val="solid"/>
          <a:miter lim="800000"/>
        </a:ln>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TaxCatchAll xmlns="450f158c-397a-4a9d-b005-a44c92e0fccb" xsi:nil="true"/>
    <lcf76f155ced4ddcb4097134ff3c332f xmlns="e2a64997-203d-4655-a595-383c2eb1e865">
      <Terms xmlns="http://schemas.microsoft.com/office/infopath/2007/PartnerControls"/>
    </lcf76f155ced4ddcb4097134ff3c332f>
    <SharedWithUsers xmlns="450f158c-397a-4a9d-b005-a44c92e0fccb">
      <UserInfo>
        <DisplayName/>
        <AccountId xsi:nil="true"/>
        <AccountType/>
      </UserInfo>
    </SharedWithUsers>
    <MediaLengthInSeconds xmlns="e2a64997-203d-4655-a595-383c2eb1e865" xsi:nil="tru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63D8C0AFE3A8684EAD891AA7EE49FBD9" ma:contentTypeVersion="16" ma:contentTypeDescription="Create a new document." ma:contentTypeScope="" ma:versionID="9ac26170f589b5d8b8b5a62825d76a84">
  <xsd:schema xmlns:xsd="http://www.w3.org/2001/XMLSchema" xmlns:xs="http://www.w3.org/2001/XMLSchema" xmlns:p="http://schemas.microsoft.com/office/2006/metadata/properties" xmlns:ns2="e2a64997-203d-4655-a595-383c2eb1e865" xmlns:ns3="450f158c-397a-4a9d-b005-a44c92e0fccb" targetNamespace="http://schemas.microsoft.com/office/2006/metadata/properties" ma:root="true" ma:fieldsID="c48eb46232bbfdf9c03e80ab561c633b" ns2:_="" ns3:_="">
    <xsd:import namespace="e2a64997-203d-4655-a595-383c2eb1e865"/>
    <xsd:import namespace="450f158c-397a-4a9d-b005-a44c92e0fccb"/>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element ref="ns2:MediaServiceAutoTags" minOccurs="0"/>
                <xsd:element ref="ns2:MediaServiceOCR" minOccurs="0"/>
                <xsd:element ref="ns2:MediaServiceGenerationTime" minOccurs="0"/>
                <xsd:element ref="ns2:MediaServiceEventHashCode" minOccurs="0"/>
                <xsd:element ref="ns2:MediaServiceLocation" minOccurs="0"/>
                <xsd:element ref="ns3:SharedWithUsers" minOccurs="0"/>
                <xsd:element ref="ns3:SharedWithDetails" minOccurs="0"/>
                <xsd:element ref="ns2:MediaLengthInSeconds" minOccurs="0"/>
                <xsd:element ref="ns2:lcf76f155ced4ddcb4097134ff3c332f" minOccurs="0"/>
                <xsd:element ref="ns3: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2a64997-203d-4655-a595-383c2eb1e86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Location" ma:index="17" nillable="true" ma:displayName="Location" ma:internalName="MediaServiceLocation" ma:readOnly="true">
      <xsd:simpleType>
        <xsd:restriction base="dms:Text"/>
      </xsd:simpleType>
    </xsd:element>
    <xsd:element name="MediaLengthInSeconds" ma:index="20" nillable="true" ma:displayName="MediaLengthInSeconds" ma:hidden="true" ma:internalName="MediaLengthInSeconds" ma:readOnly="true">
      <xsd:simpleType>
        <xsd:restriction base="dms:Unknown"/>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aa4eac88-8ae6-4a96-90c7-97bc93c844ef"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450f158c-397a-4a9d-b005-a44c92e0fccb" elementFormDefault="qualified">
    <xsd:import namespace="http://schemas.microsoft.com/office/2006/documentManagement/types"/>
    <xsd:import namespace="http://schemas.microsoft.com/office/infopath/2007/PartnerControls"/>
    <xsd:element name="SharedWithUsers" ma:index="1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internalName="SharedWithDetails" ma:readOnly="true">
      <xsd:simpleType>
        <xsd:restriction base="dms:Note">
          <xsd:maxLength value="255"/>
        </xsd:restriction>
      </xsd:simpleType>
    </xsd:element>
    <xsd:element name="TaxCatchAll" ma:index="23" nillable="true" ma:displayName="Taxonomy Catch All Column" ma:hidden="true" ma:list="{92caf602-7482-4721-838f-b4f5b717ddac}" ma:internalName="TaxCatchAll" ma:showField="CatchAllData" ma:web="450f158c-397a-4a9d-b005-a44c92e0fccb">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D92ED42D-95A4-4B7E-A923-1A7B104DC7B0}">
  <ds:schemaRefs>
    <ds:schemaRef ds:uri="http://schemas.microsoft.com/sharepoint/v3/contenttype/forms"/>
  </ds:schemaRefs>
</ds:datastoreItem>
</file>

<file path=customXml/itemProps2.xml><?xml version="1.0" encoding="utf-8"?>
<ds:datastoreItem xmlns:ds="http://schemas.openxmlformats.org/officeDocument/2006/customXml" ds:itemID="{C7F35123-1BE5-49B2-A8F2-8C94CB046103}">
  <ds:schemaRefs>
    <ds:schemaRef ds:uri="http://purl.org/dc/elements/1.1/"/>
    <ds:schemaRef ds:uri="http://schemas.microsoft.com/office/2006/metadata/properties"/>
    <ds:schemaRef ds:uri="http://schemas.openxmlformats.org/package/2006/metadata/core-properties"/>
    <ds:schemaRef ds:uri="http://schemas.microsoft.com/office/infopath/2007/PartnerControls"/>
    <ds:schemaRef ds:uri="http://schemas.microsoft.com/office/2006/documentManagement/types"/>
    <ds:schemaRef ds:uri="http://purl.org/dc/dcmitype/"/>
    <ds:schemaRef ds:uri="9ca0fa8f-1020-4790-a298-914e539c43a5"/>
    <ds:schemaRef ds:uri="1545eeb8-3090-4573-a4ea-6910cac27a03"/>
    <ds:schemaRef ds:uri="http://www.w3.org/XML/1998/namespace"/>
    <ds:schemaRef ds:uri="http://purl.org/dc/terms/"/>
    <ds:schemaRef ds:uri="450f158c-397a-4a9d-b005-a44c92e0fccb"/>
    <ds:schemaRef ds:uri="e2a64997-203d-4655-a595-383c2eb1e865"/>
  </ds:schemaRefs>
</ds:datastoreItem>
</file>

<file path=customXml/itemProps3.xml><?xml version="1.0" encoding="utf-8"?>
<ds:datastoreItem xmlns:ds="http://schemas.openxmlformats.org/officeDocument/2006/customXml" ds:itemID="{EAAF8905-8831-4C13-965A-9932A40C20C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e2a64997-203d-4655-a595-383c2eb1e865"/>
    <ds:schemaRef ds:uri="450f158c-397a-4a9d-b005-a44c92e0fccb"/>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33</TotalTime>
  <Words>1375</Words>
  <Application>Microsoft Office PowerPoint</Application>
  <PresentationFormat>Widescreen</PresentationFormat>
  <Paragraphs>123</Paragraphs>
  <Slides>23</Slides>
  <Notes>2</Notes>
  <HiddenSlides>0</HiddenSlides>
  <MMClips>0</MMClips>
  <ScaleCrop>false</ScaleCrop>
  <HeadingPairs>
    <vt:vector size="4" baseType="variant">
      <vt:variant>
        <vt:lpstr>Theme</vt:lpstr>
      </vt:variant>
      <vt:variant>
        <vt:i4>2</vt:i4>
      </vt:variant>
      <vt:variant>
        <vt:lpstr>Slide Titles</vt:lpstr>
      </vt:variant>
      <vt:variant>
        <vt:i4>23</vt:i4>
      </vt:variant>
    </vt:vector>
  </HeadingPairs>
  <TitlesOfParts>
    <vt:vector size="25" baseType="lpstr">
      <vt:lpstr>RRT_Theme_v3</vt:lpstr>
      <vt:lpstr>RRT_Theme_v3</vt:lpstr>
      <vt:lpstr>PowerPoint Presentation</vt:lpstr>
      <vt:lpstr>Introduction</vt:lpstr>
      <vt:lpstr>Notes to facilitators:</vt:lpstr>
      <vt:lpstr>Learning objectives</vt:lpstr>
      <vt:lpstr>Outline</vt:lpstr>
      <vt:lpstr>PowerPoint Presentation</vt:lpstr>
      <vt:lpstr>Case-scenario - Step 1</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PowerPoint-bemutató</dc:title>
  <dc:creator>Hp</dc:creator>
  <cp:lastModifiedBy>GOMEZ, Paula</cp:lastModifiedBy>
  <cp:revision>5</cp:revision>
  <dcterms:modified xsi:type="dcterms:W3CDTF">2023-04-07T10:52:27Z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0x01010063D8C0AFE3A8684EAD891AA7EE49FBD9</vt:lpwstr>
  </property>
  <property fmtid="{D5CDD505-2E9C-101B-9397-08002B2CF9AE}" pid="3" name="MediaServiceImageTags">
    <vt:lpwstr/>
  </property>
  <property fmtid="{D5CDD505-2E9C-101B-9397-08002B2CF9AE}" pid="4" name="Order">
    <vt:r8>131300</vt:r8>
  </property>
  <property fmtid="{D5CDD505-2E9C-101B-9397-08002B2CF9AE}" pid="5" name="xd_Signature">
    <vt:bool>false</vt:bool>
  </property>
  <property fmtid="{D5CDD505-2E9C-101B-9397-08002B2CF9AE}" pid="6" name="xd_ProgID">
    <vt:lpwstr/>
  </property>
  <property fmtid="{D5CDD505-2E9C-101B-9397-08002B2CF9AE}" pid="7" name="_SourceUrl">
    <vt:lpwstr/>
  </property>
  <property fmtid="{D5CDD505-2E9C-101B-9397-08002B2CF9AE}" pid="8" name="_SharedFileIndex">
    <vt:lpwstr/>
  </property>
  <property fmtid="{D5CDD505-2E9C-101B-9397-08002B2CF9AE}" pid="9" name="ComplianceAssetId">
    <vt:lpwstr/>
  </property>
  <property fmtid="{D5CDD505-2E9C-101B-9397-08002B2CF9AE}" pid="10" name="TemplateUrl">
    <vt:lpwstr/>
  </property>
  <property fmtid="{D5CDD505-2E9C-101B-9397-08002B2CF9AE}" pid="11" name="_ExtendedDescription">
    <vt:lpwstr/>
  </property>
  <property fmtid="{D5CDD505-2E9C-101B-9397-08002B2CF9AE}" pid="12" name="TriggerFlowInfo">
    <vt:lpwstr/>
  </property>
</Properties>
</file>